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42" r:id="rId4"/>
    <p:sldId id="343" r:id="rId5"/>
    <p:sldId id="341" r:id="rId6"/>
    <p:sldId id="340" r:id="rId7"/>
    <p:sldId id="353" r:id="rId8"/>
    <p:sldId id="352" r:id="rId9"/>
    <p:sldId id="351" r:id="rId10"/>
    <p:sldId id="350" r:id="rId11"/>
    <p:sldId id="349" r:id="rId12"/>
    <p:sldId id="348" r:id="rId13"/>
    <p:sldId id="347" r:id="rId14"/>
    <p:sldId id="346" r:id="rId15"/>
    <p:sldId id="345" r:id="rId16"/>
    <p:sldId id="344" r:id="rId17"/>
    <p:sldId id="339" r:id="rId18"/>
    <p:sldId id="338" r:id="rId19"/>
    <p:sldId id="336" r:id="rId20"/>
    <p:sldId id="337" r:id="rId21"/>
    <p:sldId id="364" r:id="rId22"/>
    <p:sldId id="363" r:id="rId23"/>
    <p:sldId id="362" r:id="rId24"/>
    <p:sldId id="361" r:id="rId25"/>
    <p:sldId id="360" r:id="rId26"/>
    <p:sldId id="357" r:id="rId27"/>
    <p:sldId id="359" r:id="rId28"/>
    <p:sldId id="358" r:id="rId29"/>
    <p:sldId id="262" r:id="rId30"/>
    <p:sldId id="263" r:id="rId31"/>
    <p:sldId id="264" r:id="rId32"/>
    <p:sldId id="265" r:id="rId33"/>
    <p:sldId id="335" r:id="rId34"/>
  </p:sldIdLst>
  <p:sldSz cx="9144000" cy="6858000" type="screen4x3"/>
  <p:notesSz cx="6797675" cy="987266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52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103" d="100"/>
          <a:sy n="103" d="100"/>
        </p:scale>
        <p:origin x="18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A42522"/>
          </a:solidFill>
          <a:ln>
            <a:solidFill>
              <a:srgbClr val="A425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748" y="0"/>
            <a:ext cx="3646505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30/01/2025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0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4A677-2D34-4DE4-B105-D52F35B9B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00D8C4-60DD-A974-CF54-FFF517E65EA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138560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EB9DA-5CFB-E209-95CF-090845555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8FF00-1483-D6CA-14C6-0048DD2A117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091454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5AC1A-1757-098B-9034-BFA1539E9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2D558-9B34-DF45-0725-DD15DDA9430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WC</a:t>
            </a:r>
          </a:p>
        </p:txBody>
      </p:sp>
    </p:spTree>
    <p:extLst>
      <p:ext uri="{BB962C8B-B14F-4D97-AF65-F5344CB8AC3E}">
        <p14:creationId xmlns:p14="http://schemas.microsoft.com/office/powerpoint/2010/main" val="3624449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00CFD-0A12-FEF8-D7E8-A1B987323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6B6BAA-8D51-789B-44C9-761BC785039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Cafetaria</a:t>
            </a:r>
          </a:p>
        </p:txBody>
      </p:sp>
    </p:spTree>
    <p:extLst>
      <p:ext uri="{BB962C8B-B14F-4D97-AF65-F5344CB8AC3E}">
        <p14:creationId xmlns:p14="http://schemas.microsoft.com/office/powerpoint/2010/main" val="74234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7694F-5354-97F6-22FC-18716B028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258B0C-BC00-5C40-25EF-7A13E5FF040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</a:t>
            </a:r>
          </a:p>
        </p:txBody>
      </p:sp>
    </p:spTree>
    <p:extLst>
      <p:ext uri="{BB962C8B-B14F-4D97-AF65-F5344CB8AC3E}">
        <p14:creationId xmlns:p14="http://schemas.microsoft.com/office/powerpoint/2010/main" val="3550092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FCC46-09A8-F793-8E10-D04FCA8AB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296E49-5AD0-F202-0A19-36C648120E0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Controle tickets</a:t>
            </a:r>
          </a:p>
        </p:txBody>
      </p:sp>
    </p:spTree>
    <p:extLst>
      <p:ext uri="{BB962C8B-B14F-4D97-AF65-F5344CB8AC3E}">
        <p14:creationId xmlns:p14="http://schemas.microsoft.com/office/powerpoint/2010/main" val="3909806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0FF9E-36CD-E514-D86B-CCE983835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FF6980-2037-4B0D-2095-E370BA1212F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Panel 1</a:t>
            </a:r>
          </a:p>
        </p:txBody>
      </p:sp>
    </p:spTree>
    <p:extLst>
      <p:ext uri="{BB962C8B-B14F-4D97-AF65-F5344CB8AC3E}">
        <p14:creationId xmlns:p14="http://schemas.microsoft.com/office/powerpoint/2010/main" val="3299233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0B8D2-CACC-FB83-AEF4-099DAC29B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925A2-B423-42BE-83E7-0963CF99A65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Panel 2</a:t>
            </a:r>
          </a:p>
        </p:txBody>
      </p:sp>
    </p:spTree>
    <p:extLst>
      <p:ext uri="{BB962C8B-B14F-4D97-AF65-F5344CB8AC3E}">
        <p14:creationId xmlns:p14="http://schemas.microsoft.com/office/powerpoint/2010/main" val="1470004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31779-66C2-F7CD-9437-38CFAA038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D8F4D-248D-97FA-0DFF-0F977428139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 err="1"/>
              <a:t>Airtrack</a:t>
            </a:r>
            <a:endParaRPr lang="nl-BE" sz="10000" b="1" dirty="0"/>
          </a:p>
        </p:txBody>
      </p:sp>
    </p:spTree>
    <p:extLst>
      <p:ext uri="{BB962C8B-B14F-4D97-AF65-F5344CB8AC3E}">
        <p14:creationId xmlns:p14="http://schemas.microsoft.com/office/powerpoint/2010/main" val="207105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356F7-719F-2415-575F-72B017C43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C2755-08FF-1CB4-4C37-FD482E74DF2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 err="1"/>
              <a:t>Airtrack</a:t>
            </a:r>
            <a:endParaRPr lang="nl-BE" sz="10000" b="1" dirty="0"/>
          </a:p>
        </p:txBody>
      </p:sp>
    </p:spTree>
    <p:extLst>
      <p:ext uri="{BB962C8B-B14F-4D97-AF65-F5344CB8AC3E}">
        <p14:creationId xmlns:p14="http://schemas.microsoft.com/office/powerpoint/2010/main" val="369291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56E64-608C-C426-C00E-DC78FC2CE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580E85-B333-57A6-A56B-9D0B5A98C1F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Trampoline</a:t>
            </a:r>
          </a:p>
        </p:txBody>
      </p:sp>
    </p:spTree>
    <p:extLst>
      <p:ext uri="{BB962C8B-B14F-4D97-AF65-F5344CB8AC3E}">
        <p14:creationId xmlns:p14="http://schemas.microsoft.com/office/powerpoint/2010/main" val="695936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28D10-C26C-2317-1415-93865F6F7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35A35-40ED-FB75-6191-93335043934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Mini-trampoline</a:t>
            </a:r>
          </a:p>
        </p:txBody>
      </p:sp>
    </p:spTree>
    <p:extLst>
      <p:ext uri="{BB962C8B-B14F-4D97-AF65-F5344CB8AC3E}">
        <p14:creationId xmlns:p14="http://schemas.microsoft.com/office/powerpoint/2010/main" val="4011860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FE7FB-531F-E095-2ED3-901B75D4A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A882F-F66A-CDC4-18EE-BF5C875524B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Dubbele mini-trampoline</a:t>
            </a:r>
          </a:p>
        </p:txBody>
      </p:sp>
    </p:spTree>
    <p:extLst>
      <p:ext uri="{BB962C8B-B14F-4D97-AF65-F5344CB8AC3E}">
        <p14:creationId xmlns:p14="http://schemas.microsoft.com/office/powerpoint/2010/main" val="3085495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F0310-940A-929F-36AA-B76E52124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4ED90-5AEC-66C0-DDFD-96A9BF9CE2B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Wedstrijd- secretariaat</a:t>
            </a:r>
          </a:p>
        </p:txBody>
      </p:sp>
    </p:spTree>
    <p:extLst>
      <p:ext uri="{BB962C8B-B14F-4D97-AF65-F5344CB8AC3E}">
        <p14:creationId xmlns:p14="http://schemas.microsoft.com/office/powerpoint/2010/main" val="27124306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CDA56-8F9C-23FA-823B-A69A0F94A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949CD-1060-D08A-C9A7-5DA61BB4AD1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Wedstrijd bladen</a:t>
            </a:r>
          </a:p>
        </p:txBody>
      </p:sp>
    </p:spTree>
    <p:extLst>
      <p:ext uri="{BB962C8B-B14F-4D97-AF65-F5344CB8AC3E}">
        <p14:creationId xmlns:p14="http://schemas.microsoft.com/office/powerpoint/2010/main" val="3707026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4B799-C485-4A8E-25FD-1B8F05330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976E0-BD81-8954-6322-3CB121763A5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Aanmelden juryleden</a:t>
            </a:r>
          </a:p>
        </p:txBody>
      </p:sp>
    </p:spTree>
    <p:extLst>
      <p:ext uri="{BB962C8B-B14F-4D97-AF65-F5344CB8AC3E}">
        <p14:creationId xmlns:p14="http://schemas.microsoft.com/office/powerpoint/2010/main" val="4243719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4122F-E777-1D7A-57DF-AE408CB8A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0424A-4EA0-A9BE-2D5B-77AAB51AB8B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Lunch juryleden</a:t>
            </a:r>
          </a:p>
        </p:txBody>
      </p:sp>
    </p:spTree>
    <p:extLst>
      <p:ext uri="{BB962C8B-B14F-4D97-AF65-F5344CB8AC3E}">
        <p14:creationId xmlns:p14="http://schemas.microsoft.com/office/powerpoint/2010/main" val="2381151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2F963-5923-2EF1-440B-3721E9A66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DD892-AF04-EEE0-FF70-FC841805A49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Trainershoekje</a:t>
            </a:r>
          </a:p>
        </p:txBody>
      </p:sp>
    </p:spTree>
    <p:extLst>
      <p:ext uri="{BB962C8B-B14F-4D97-AF65-F5344CB8AC3E}">
        <p14:creationId xmlns:p14="http://schemas.microsoft.com/office/powerpoint/2010/main" val="5995798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8B15F-3382-F128-67A2-0C42C3A9F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ED1692-9C20-3C95-B37C-AE9B97902DC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Jury- vergadering</a:t>
            </a:r>
          </a:p>
        </p:txBody>
      </p:sp>
    </p:spTree>
    <p:extLst>
      <p:ext uri="{BB962C8B-B14F-4D97-AF65-F5344CB8AC3E}">
        <p14:creationId xmlns:p14="http://schemas.microsoft.com/office/powerpoint/2010/main" val="1092198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8660" y="2333297"/>
            <a:ext cx="8206680" cy="2592288"/>
          </a:xfrm>
        </p:spPr>
        <p:txBody>
          <a:bodyPr>
            <a:normAutofit fontScale="90000"/>
          </a:bodyPr>
          <a:lstStyle/>
          <a:p>
            <a:r>
              <a:rPr lang="nl-BE" sz="9600" b="1" dirty="0"/>
              <a:t>Kassaticket </a:t>
            </a:r>
            <a:br>
              <a:rPr lang="nl-BE" sz="9600" b="1" dirty="0"/>
            </a:br>
            <a:r>
              <a:rPr lang="nl-BE" sz="9600" b="1" dirty="0"/>
              <a:t>€15</a:t>
            </a:r>
            <a:br>
              <a:rPr lang="nl-BE" sz="9600" b="1" dirty="0"/>
            </a:br>
            <a:endParaRPr lang="nl-BE" sz="3500" b="1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EEB04F-636B-6A7F-EA97-0BA81553E439}"/>
              </a:ext>
            </a:extLst>
          </p:cNvPr>
          <p:cNvSpPr txBox="1"/>
          <p:nvPr/>
        </p:nvSpPr>
        <p:spPr>
          <a:xfrm>
            <a:off x="827584" y="4941168"/>
            <a:ext cx="72728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400" b="1" dirty="0"/>
              <a:t>Kinderen – 6 jaar: gratis</a:t>
            </a:r>
            <a:br>
              <a:rPr lang="nl-BE" sz="2400" b="1" dirty="0"/>
            </a:br>
            <a:r>
              <a:rPr lang="nl-BE" sz="2400" b="1" dirty="0"/>
              <a:t>Juryleden: gratis (op vertoon lidkaart + ID)</a:t>
            </a:r>
            <a:br>
              <a:rPr lang="nl-BE" sz="2400" b="1" dirty="0"/>
            </a:br>
            <a:r>
              <a:rPr lang="nl-BE" sz="2400" b="1" dirty="0"/>
              <a:t>Special guest: gratis (op vertoon van special guest card)</a:t>
            </a:r>
            <a:endParaRPr lang="nl-NL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EC40A-7931-0B35-1AF2-5DF3EEFD9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239EF-9E57-A9DB-5F40-D793E4D8F9B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deelnemers</a:t>
            </a:r>
          </a:p>
        </p:txBody>
      </p:sp>
    </p:spTree>
    <p:extLst>
      <p:ext uri="{BB962C8B-B14F-4D97-AF65-F5344CB8AC3E}">
        <p14:creationId xmlns:p14="http://schemas.microsoft.com/office/powerpoint/2010/main" val="3626979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D2FBF-942E-05E9-3012-6214C02B8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>
            <a:extLst>
              <a:ext uri="{FF2B5EF4-FFF2-40B4-BE49-F238E27FC236}">
                <a16:creationId xmlns:a16="http://schemas.microsoft.com/office/drawing/2014/main" id="{F78862FB-005D-29A0-BE70-04AFF9AB54F0}"/>
              </a:ext>
            </a:extLst>
          </p:cNvPr>
          <p:cNvSpPr/>
          <p:nvPr/>
        </p:nvSpPr>
        <p:spPr>
          <a:xfrm rot="10800000"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3162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8ACE9-5C18-6E7F-63E2-4F2B76C33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CF17D-EBC3-88AD-4D83-F8968361FDF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EHBO</a:t>
            </a:r>
          </a:p>
        </p:txBody>
      </p:sp>
    </p:spTree>
    <p:extLst>
      <p:ext uri="{BB962C8B-B14F-4D97-AF65-F5344CB8AC3E}">
        <p14:creationId xmlns:p14="http://schemas.microsoft.com/office/powerpoint/2010/main" val="179767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5F461-C97C-FAD7-3573-7328893BB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07224-1A13-8749-47E1-99AB5C91564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Aanmelden clubs</a:t>
            </a:r>
          </a:p>
        </p:txBody>
      </p:sp>
    </p:spTree>
    <p:extLst>
      <p:ext uri="{BB962C8B-B14F-4D97-AF65-F5344CB8AC3E}">
        <p14:creationId xmlns:p14="http://schemas.microsoft.com/office/powerpoint/2010/main" val="59906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9B3E2-D5A5-9DD7-670A-7E5B6FEE8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58A19-24EC-6FE1-4B6A-6848BAD95AE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73671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1562D-EDF2-CB69-5676-FD8E35448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E3864-8503-621A-5AAC-BA9F8C296FB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19436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78E93-3628-179C-9DC6-7268E1D5F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5ABA0-C13F-064A-B53F-8541564BD36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155175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66122-1103-FE2D-9C57-AB5E70993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12C68-71E3-1946-7E08-5BD04AB4E41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3993698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3D8F978E-2758-479F-9A97-51C80B30D386}"/>
</file>

<file path=customXml/itemProps2.xml><?xml version="1.0" encoding="utf-8"?>
<ds:datastoreItem xmlns:ds="http://schemas.openxmlformats.org/officeDocument/2006/customXml" ds:itemID="{A2030BB3-1EE0-4CF0-AFB1-9400BAB31F53}"/>
</file>

<file path=customXml/itemProps3.xml><?xml version="1.0" encoding="utf-8"?>
<ds:datastoreItem xmlns:ds="http://schemas.openxmlformats.org/officeDocument/2006/customXml" ds:itemID="{15F352F2-A563-4D1F-8353-4EE2064C67C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75</Words>
  <Application>Microsoft Office PowerPoint</Application>
  <PresentationFormat>Diavoorstelling (4:3)</PresentationFormat>
  <Paragraphs>30</Paragraphs>
  <Slides>33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Office-thema</vt:lpstr>
      <vt:lpstr>Welkom</vt:lpstr>
      <vt:lpstr>Ingang publiek</vt:lpstr>
      <vt:lpstr>Ingang deelnemers</vt:lpstr>
      <vt:lpstr>EHBO</vt:lpstr>
      <vt:lpstr>Aanmelden clubs</vt:lpstr>
      <vt:lpstr>Kleedkamers</vt:lpstr>
      <vt:lpstr>Kleedkamers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Controle tickets</vt:lpstr>
      <vt:lpstr>Panel 1</vt:lpstr>
      <vt:lpstr>Panel 2</vt:lpstr>
      <vt:lpstr>Airtrack</vt:lpstr>
      <vt:lpstr>Airtrack</vt:lpstr>
      <vt:lpstr>Trampoline</vt:lpstr>
      <vt:lpstr>Mini-trampoline</vt:lpstr>
      <vt:lpstr>Dubbele mini-trampoline</vt:lpstr>
      <vt:lpstr>Wedstrijd- secretariaat</vt:lpstr>
      <vt:lpstr>Wedstrijd bladen</vt:lpstr>
      <vt:lpstr>Aanmelden juryleden</vt:lpstr>
      <vt:lpstr>Lunch juryleden</vt:lpstr>
      <vt:lpstr>Trainershoekje</vt:lpstr>
      <vt:lpstr>Jury- vergadering</vt:lpstr>
      <vt:lpstr>Kassaticket  €15 </vt:lpstr>
      <vt:lpstr>PowerPoint-presentatie</vt:lpstr>
      <vt:lpstr>PowerPoint-presentatie</vt:lpstr>
      <vt:lpstr>PowerPoint-presentatie</vt:lpstr>
      <vt:lpstr>PowerPoint-presentatie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Inge Doens</cp:lastModifiedBy>
  <cp:revision>56</cp:revision>
  <cp:lastPrinted>2025-01-30T13:58:30Z</cp:lastPrinted>
  <dcterms:created xsi:type="dcterms:W3CDTF">2011-09-21T08:37:05Z</dcterms:created>
  <dcterms:modified xsi:type="dcterms:W3CDTF">2025-01-30T14:09:06Z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2024-06-04T12:37:59Z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a2d146a8-ff34-48b3-86de-98755a03e807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