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01" r:id="rId6"/>
    <p:sldId id="259" r:id="rId7"/>
    <p:sldId id="308" r:id="rId8"/>
    <p:sldId id="307" r:id="rId9"/>
    <p:sldId id="309" r:id="rId10"/>
    <p:sldId id="266" r:id="rId11"/>
    <p:sldId id="260" r:id="rId12"/>
    <p:sldId id="261" r:id="rId13"/>
    <p:sldId id="310" r:id="rId14"/>
    <p:sldId id="262" r:id="rId15"/>
    <p:sldId id="263" r:id="rId16"/>
    <p:sldId id="264" r:id="rId17"/>
    <p:sldId id="265" r:id="rId18"/>
    <p:sldId id="298" r:id="rId19"/>
    <p:sldId id="299" r:id="rId20"/>
    <p:sldId id="272" r:id="rId21"/>
    <p:sldId id="273" r:id="rId22"/>
    <p:sldId id="302" r:id="rId23"/>
    <p:sldId id="303" r:id="rId24"/>
    <p:sldId id="304" r:id="rId25"/>
    <p:sldId id="274" r:id="rId26"/>
    <p:sldId id="275" r:id="rId27"/>
    <p:sldId id="306" r:id="rId28"/>
  </p:sldIdLst>
  <p:sldSz cx="9144000" cy="6858000" type="screen4x3"/>
  <p:notesSz cx="6797675" cy="987266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807"/>
    <a:srgbClr val="06305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0" autoAdjust="0"/>
    <p:restoredTop sz="94643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EA5807"/>
          </a:solidFill>
          <a:ln>
            <a:solidFill>
              <a:srgbClr val="EA58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8" y="0"/>
            <a:ext cx="3646505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28/11/2024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51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WC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72819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Ingang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8660" y="2348880"/>
            <a:ext cx="8206680" cy="3674839"/>
          </a:xfrm>
        </p:spPr>
        <p:txBody>
          <a:bodyPr>
            <a:normAutofit fontScale="90000"/>
          </a:bodyPr>
          <a:lstStyle/>
          <a:p>
            <a:r>
              <a:rPr lang="nl-BE" sz="15000" b="1" dirty="0"/>
              <a:t>Ticket</a:t>
            </a:r>
            <a:br>
              <a:rPr lang="nl-BE" sz="15000" b="1" dirty="0"/>
            </a:br>
            <a:r>
              <a:rPr lang="nl-BE" sz="15000" b="1" dirty="0"/>
              <a:t>Controle</a:t>
            </a:r>
          </a:p>
        </p:txBody>
      </p:sp>
    </p:spTree>
    <p:extLst>
      <p:ext uri="{BB962C8B-B14F-4D97-AF65-F5344CB8AC3E}">
        <p14:creationId xmlns:p14="http://schemas.microsoft.com/office/powerpoint/2010/main" val="2471928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9776" y="2492896"/>
            <a:ext cx="8206680" cy="3888432"/>
          </a:xfrm>
        </p:spPr>
        <p:txBody>
          <a:bodyPr>
            <a:normAutofit/>
          </a:bodyPr>
          <a:lstStyle/>
          <a:p>
            <a:pPr algn="l"/>
            <a:br>
              <a:rPr lang="nl-BE" sz="3500" b="1" dirty="0"/>
            </a:br>
            <a:br>
              <a:rPr lang="nl-BE" sz="3500" b="1" dirty="0"/>
            </a:br>
            <a:br>
              <a:rPr lang="nl-BE" sz="3500" b="1" dirty="0"/>
            </a:br>
            <a:br>
              <a:rPr lang="nl-BE" sz="3500" b="1" dirty="0"/>
            </a:br>
            <a:endParaRPr lang="nl-BE" sz="2500" b="1" dirty="0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11002"/>
              </p:ext>
            </p:extLst>
          </p:nvPr>
        </p:nvGraphicFramePr>
        <p:xfrm>
          <a:off x="467543" y="2564904"/>
          <a:ext cx="7688750" cy="1175526"/>
        </p:xfrm>
        <a:graphic>
          <a:graphicData uri="http://schemas.openxmlformats.org/drawingml/2006/table">
            <a:tbl>
              <a:tblPr firstRow="1" firstCol="1" bandRow="1"/>
              <a:tblGrid>
                <a:gridCol w="2952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8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Provinciale Voorronde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B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Vlaams</a:t>
                      </a:r>
                      <a:r>
                        <a:rPr lang="nl-BE" sz="1600" b="1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Kampioenschap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B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Belgisch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MS Mincho"/>
                          <a:cs typeface="Times New Roman"/>
                        </a:rPr>
                        <a:t>Kampioenschap </a:t>
                      </a:r>
                      <a:endParaRPr lang="nl-BE" sz="1600" b="1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5B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b="1" dirty="0">
                          <a:effectLst/>
                          <a:latin typeface="Calibri"/>
                          <a:ea typeface="MS Mincho"/>
                          <a:cs typeface="Times New Roman"/>
                        </a:rPr>
                        <a:t>Kassaticket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  <a:latin typeface="Calibri"/>
                          <a:ea typeface="MS Mincho"/>
                          <a:cs typeface="Times New Roman"/>
                        </a:rPr>
                        <a:t>€ 15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  <a:latin typeface="Calibri"/>
                          <a:ea typeface="MS Mincho"/>
                          <a:cs typeface="Times New Roman"/>
                        </a:rPr>
                        <a:t>€ 15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  <a:latin typeface="Calibri"/>
                          <a:ea typeface="MS Mincho"/>
                          <a:cs typeface="Times New Roman"/>
                        </a:rPr>
                        <a:t>€ 20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7CDB2AF-BF94-840E-46A9-DEB6F430BA8D}"/>
              </a:ext>
            </a:extLst>
          </p:cNvPr>
          <p:cNvSpPr txBox="1"/>
          <p:nvPr/>
        </p:nvSpPr>
        <p:spPr>
          <a:xfrm>
            <a:off x="467543" y="4221088"/>
            <a:ext cx="76887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500" b="1" dirty="0"/>
              <a:t>Kinderen – 6 jaar: gratis</a:t>
            </a:r>
            <a:br>
              <a:rPr lang="nl-BE" sz="2500" b="1" dirty="0"/>
            </a:br>
            <a:r>
              <a:rPr lang="nl-BE" sz="2500" b="1" dirty="0"/>
              <a:t>Juryleden: gratis (op vertoon lidkaart + ID)</a:t>
            </a:r>
            <a:br>
              <a:rPr lang="nl-BE" sz="2500" b="1" dirty="0"/>
            </a:br>
            <a:r>
              <a:rPr lang="nl-BE" sz="2500" b="1" dirty="0"/>
              <a:t>Special guest: gratis (op vertoon van special guest card)</a:t>
            </a:r>
            <a:endParaRPr lang="nl-NL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Panel 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Panel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/>
              <a:t>Wedstrijdsecretariaat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8000" b="1" dirty="0"/>
              <a:t>Opwarmvloer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juryleden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Lunch</a:t>
            </a:r>
            <a:br>
              <a:rPr lang="nl-BE" sz="12000" b="1" dirty="0"/>
            </a:br>
            <a:r>
              <a:rPr lang="nl-BE" sz="12000" b="1" dirty="0"/>
              <a:t>juryleden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1520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Kiss &amp; </a:t>
            </a:r>
            <a:r>
              <a:rPr lang="nl-BE" sz="12000" b="1" dirty="0" err="1"/>
              <a:t>Cry</a:t>
            </a:r>
            <a:endParaRPr lang="nl-BE" sz="120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Jurylokaal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/>
              <a:t>Jury-</a:t>
            </a:r>
            <a:br>
              <a:rPr lang="nl-BE" sz="9600" b="1" dirty="0"/>
            </a:br>
            <a:r>
              <a:rPr lang="nl-BE" sz="9600" b="1" dirty="0"/>
              <a:t>vergadering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Autofit/>
          </a:bodyPr>
          <a:lstStyle/>
          <a:p>
            <a:r>
              <a:rPr lang="nl-BE" sz="11000" b="1" dirty="0"/>
              <a:t>Lengtemeting</a:t>
            </a:r>
          </a:p>
        </p:txBody>
      </p:sp>
    </p:spTree>
    <p:extLst>
      <p:ext uri="{BB962C8B-B14F-4D97-AF65-F5344CB8AC3E}">
        <p14:creationId xmlns:p14="http://schemas.microsoft.com/office/powerpoint/2010/main" val="76930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clubs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40492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36985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77059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F8B2D4DE-9310-46D9-B0AC-470B99DBCC24}"/>
</file>

<file path=customXml/itemProps2.xml><?xml version="1.0" encoding="utf-8"?>
<ds:datastoreItem xmlns:ds="http://schemas.openxmlformats.org/officeDocument/2006/customXml" ds:itemID="{F1CF8274-04AF-470C-9DC8-E3575E1F0495}"/>
</file>

<file path=customXml/itemProps3.xml><?xml version="1.0" encoding="utf-8"?>
<ds:datastoreItem xmlns:ds="http://schemas.openxmlformats.org/officeDocument/2006/customXml" ds:itemID="{2509EBC3-4203-4E0C-8266-200EA42F4CF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</Words>
  <Application>Microsoft Office PowerPoint</Application>
  <PresentationFormat>Diavoorstelling (4:3)</PresentationFormat>
  <Paragraphs>34</Paragraphs>
  <Slides>27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Office-thema</vt:lpstr>
      <vt:lpstr>Welkom</vt:lpstr>
      <vt:lpstr>Ingang   publiek</vt:lpstr>
      <vt:lpstr>Ingang deelnemers</vt:lpstr>
      <vt:lpstr>EHBO</vt:lpstr>
      <vt:lpstr>PowerPoint-presentatie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Ticket Controle</vt:lpstr>
      <vt:lpstr>    </vt:lpstr>
      <vt:lpstr>PowerPoint-presentatie</vt:lpstr>
      <vt:lpstr>PowerPoint-presentatie</vt:lpstr>
      <vt:lpstr>PowerPoint-presentatie</vt:lpstr>
      <vt:lpstr>Panel 1</vt:lpstr>
      <vt:lpstr>Panel 2</vt:lpstr>
      <vt:lpstr>Wedstrijdsecretariaat</vt:lpstr>
      <vt:lpstr>Opwarmvloer</vt:lpstr>
      <vt:lpstr>PowerPoint-presentatie</vt:lpstr>
      <vt:lpstr>Lunch juryleden</vt:lpstr>
      <vt:lpstr>Kiss &amp; Cry</vt:lpstr>
      <vt:lpstr>Jurylokaal</vt:lpstr>
      <vt:lpstr>Jury- vergadering</vt:lpstr>
      <vt:lpstr>Lengtemeting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Hermien Mispelaere</cp:lastModifiedBy>
  <cp:revision>60</cp:revision>
  <cp:lastPrinted>2017-05-12T12:10:47Z</cp:lastPrinted>
  <dcterms:created xsi:type="dcterms:W3CDTF">2011-09-21T08:37:05Z</dcterms:created>
  <dcterms:modified xsi:type="dcterms:W3CDTF">2024-11-28T13:08:08Z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2024-06-04T13:11:37Z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95c9dcce-39ac-47a0-8606-5ac04c50d329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