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95" r:id="rId5"/>
    <p:sldId id="301" r:id="rId6"/>
    <p:sldId id="259" r:id="rId7"/>
    <p:sldId id="327" r:id="rId8"/>
    <p:sldId id="328" r:id="rId9"/>
    <p:sldId id="329" r:id="rId10"/>
    <p:sldId id="266" r:id="rId11"/>
    <p:sldId id="260" r:id="rId12"/>
    <p:sldId id="261" r:id="rId13"/>
    <p:sldId id="330" r:id="rId14"/>
    <p:sldId id="297" r:id="rId15"/>
    <p:sldId id="263" r:id="rId16"/>
    <p:sldId id="264" r:id="rId17"/>
    <p:sldId id="265" r:id="rId18"/>
    <p:sldId id="298" r:id="rId19"/>
    <p:sldId id="310" r:id="rId20"/>
    <p:sldId id="299" r:id="rId21"/>
    <p:sldId id="311" r:id="rId22"/>
    <p:sldId id="317" r:id="rId23"/>
    <p:sldId id="318" r:id="rId24"/>
    <p:sldId id="319" r:id="rId25"/>
    <p:sldId id="320" r:id="rId26"/>
    <p:sldId id="321" r:id="rId27"/>
    <p:sldId id="272" r:id="rId28"/>
    <p:sldId id="273" r:id="rId29"/>
    <p:sldId id="312" r:id="rId30"/>
    <p:sldId id="313" r:id="rId31"/>
    <p:sldId id="322" r:id="rId32"/>
    <p:sldId id="323" r:id="rId33"/>
    <p:sldId id="324" r:id="rId34"/>
    <p:sldId id="325" r:id="rId35"/>
    <p:sldId id="326" r:id="rId36"/>
    <p:sldId id="302" r:id="rId37"/>
    <p:sldId id="303" r:id="rId38"/>
    <p:sldId id="274" r:id="rId39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E41"/>
    <a:srgbClr val="E63123"/>
    <a:srgbClr val="AFC906"/>
    <a:srgbClr val="ABC707"/>
    <a:srgbClr val="063057"/>
    <a:srgbClr val="EFD500"/>
    <a:srgbClr val="EEF30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81" d="100"/>
          <a:sy n="81" d="100"/>
        </p:scale>
        <p:origin x="18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52B1809-2032-491A-B4A7-78E4F161D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CF9640-38A4-4B86-B4E2-CCE5FE2F36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C5801-2C09-4BF1-B186-8572161A75BD}" type="datetimeFigureOut">
              <a:rPr lang="nl-BE" smtClean="0"/>
              <a:t>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BDCB27-CB9D-4EDB-A9B9-06307202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8EAA4D-F53D-4133-AF1B-0F5E118B5B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0D02-A6AC-4F83-84A7-5F453EC85A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818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1D94090-9541-43C6-A715-08297BFEF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4288" y="5810891"/>
            <a:ext cx="1814946" cy="858469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DE636E2-0CCE-44EB-888A-911ECEDEFFB0}"/>
              </a:ext>
            </a:extLst>
          </p:cNvPr>
          <p:cNvCxnSpPr>
            <a:cxnSpLocks/>
          </p:cNvCxnSpPr>
          <p:nvPr userDrawn="1"/>
        </p:nvCxnSpPr>
        <p:spPr>
          <a:xfrm>
            <a:off x="633046" y="6373087"/>
            <a:ext cx="6243210" cy="0"/>
          </a:xfrm>
          <a:prstGeom prst="line">
            <a:avLst/>
          </a:prstGeom>
          <a:ln w="44450">
            <a:solidFill>
              <a:srgbClr val="FFAE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E128BF3-4BEB-430F-8479-693C5ED11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512" y="188640"/>
            <a:ext cx="2914928" cy="1812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6044-921B-4377-8A4F-01597334F668}" type="datetimeFigureOut">
              <a:rPr lang="nl-BE" smtClean="0"/>
              <a:pPr/>
              <a:t>5/06/2024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F696-1493-434E-9DDF-363F6BD622D5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2204864"/>
            <a:ext cx="8206680" cy="367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5000" b="1" dirty="0"/>
              <a:t>Welkom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2060851"/>
            <a:ext cx="8206680" cy="3674839"/>
          </a:xfrm>
        </p:spPr>
        <p:txBody>
          <a:bodyPr>
            <a:normAutofit/>
          </a:bodyPr>
          <a:lstStyle/>
          <a:p>
            <a:r>
              <a:rPr lang="nl-BE" sz="20000" b="1" dirty="0"/>
              <a:t>WC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772819"/>
            <a:ext cx="8352928" cy="3674839"/>
          </a:xfrm>
        </p:spPr>
        <p:txBody>
          <a:bodyPr>
            <a:noAutofit/>
          </a:bodyPr>
          <a:lstStyle/>
          <a:p>
            <a:r>
              <a:rPr lang="nl-BE" sz="13000" b="1" dirty="0"/>
              <a:t>Cafetaria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5000" b="1" dirty="0"/>
              <a:t>Ingang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C82049E-E722-503E-19EC-0AE76E3555AC}"/>
              </a:ext>
            </a:extLst>
          </p:cNvPr>
          <p:cNvSpPr txBox="1">
            <a:spLocks/>
          </p:cNvSpPr>
          <p:nvPr/>
        </p:nvSpPr>
        <p:spPr>
          <a:xfrm>
            <a:off x="1403648" y="1196752"/>
            <a:ext cx="820668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9600" b="1" dirty="0"/>
              <a:t>Kassaticket </a:t>
            </a:r>
            <a:br>
              <a:rPr lang="nl-BE" sz="9600" b="1" dirty="0"/>
            </a:br>
            <a:r>
              <a:rPr lang="nl-BE" sz="9600" b="1" dirty="0"/>
              <a:t>€15</a:t>
            </a:r>
            <a:br>
              <a:rPr lang="nl-BE" sz="9600" b="1" dirty="0"/>
            </a:br>
            <a:endParaRPr lang="nl-BE" sz="35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4FB9F-5D08-3373-28A2-A209DA2799E1}"/>
              </a:ext>
            </a:extLst>
          </p:cNvPr>
          <p:cNvSpPr txBox="1"/>
          <p:nvPr/>
        </p:nvSpPr>
        <p:spPr>
          <a:xfrm>
            <a:off x="683568" y="4005064"/>
            <a:ext cx="727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1" dirty="0"/>
              <a:t>Kinderen – 6 jaar: gratis</a:t>
            </a:r>
            <a:br>
              <a:rPr lang="nl-BE" sz="2400" b="1" dirty="0"/>
            </a:br>
            <a:r>
              <a:rPr lang="nl-BE" sz="2400" b="1" dirty="0"/>
              <a:t>Juryleden: gratis (op vertoon lidkaart + ID)</a:t>
            </a:r>
            <a:br>
              <a:rPr lang="nl-BE" sz="2400" b="1" dirty="0"/>
            </a:br>
            <a:r>
              <a:rPr lang="nl-BE" sz="2400" b="1" dirty="0"/>
              <a:t>Special guest: gratis (op vertoon van special guest card)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6787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700811"/>
            <a:ext cx="8206680" cy="3674839"/>
          </a:xfrm>
        </p:spPr>
        <p:txBody>
          <a:bodyPr>
            <a:normAutofit fontScale="90000"/>
          </a:bodyPr>
          <a:lstStyle/>
          <a:p>
            <a:r>
              <a:rPr lang="nl-BE" sz="15000" b="1" dirty="0"/>
              <a:t>Ticket</a:t>
            </a:r>
            <a:br>
              <a:rPr lang="nl-BE" sz="15000" b="1" dirty="0"/>
            </a:br>
            <a:r>
              <a:rPr lang="nl-BE" sz="15000" b="1" dirty="0"/>
              <a:t>Controle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2267744" y="2780928"/>
            <a:ext cx="4536504" cy="20882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JL-LINKS 2"/>
          <p:cNvSpPr/>
          <p:nvPr/>
        </p:nvSpPr>
        <p:spPr>
          <a:xfrm>
            <a:off x="2267744" y="2708920"/>
            <a:ext cx="4680520" cy="201622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JL-OMLAAG 2"/>
          <p:cNvSpPr/>
          <p:nvPr/>
        </p:nvSpPr>
        <p:spPr>
          <a:xfrm>
            <a:off x="3419872" y="2564905"/>
            <a:ext cx="2304256" cy="30963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Kikker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Sprinkhaan</a:t>
            </a:r>
          </a:p>
        </p:txBody>
      </p:sp>
    </p:spTree>
    <p:extLst>
      <p:ext uri="{BB962C8B-B14F-4D97-AF65-F5344CB8AC3E}">
        <p14:creationId xmlns:p14="http://schemas.microsoft.com/office/powerpoint/2010/main" val="263184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2132859"/>
            <a:ext cx="8206680" cy="3674839"/>
          </a:xfrm>
        </p:spPr>
        <p:txBody>
          <a:bodyPr>
            <a:noAutofit/>
          </a:bodyPr>
          <a:lstStyle/>
          <a:p>
            <a:r>
              <a:rPr lang="nl-BE" sz="10000" b="1" dirty="0"/>
              <a:t>Ingang  </a:t>
            </a:r>
            <a:br>
              <a:rPr lang="nl-BE" sz="10000" b="1" dirty="0"/>
            </a:br>
            <a:r>
              <a:rPr lang="nl-BE" sz="10000" b="1" dirty="0"/>
              <a:t>publiek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Stokstaartje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Aap</a:t>
            </a:r>
          </a:p>
        </p:txBody>
      </p:sp>
    </p:spTree>
    <p:extLst>
      <p:ext uri="{BB962C8B-B14F-4D97-AF65-F5344CB8AC3E}">
        <p14:creationId xmlns:p14="http://schemas.microsoft.com/office/powerpoint/2010/main" val="16585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Flamingo</a:t>
            </a:r>
          </a:p>
        </p:txBody>
      </p:sp>
    </p:spTree>
    <p:extLst>
      <p:ext uri="{BB962C8B-B14F-4D97-AF65-F5344CB8AC3E}">
        <p14:creationId xmlns:p14="http://schemas.microsoft.com/office/powerpoint/2010/main" val="3104833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Kangoeroe</a:t>
            </a:r>
          </a:p>
        </p:txBody>
      </p:sp>
    </p:spTree>
    <p:extLst>
      <p:ext uri="{BB962C8B-B14F-4D97-AF65-F5344CB8AC3E}">
        <p14:creationId xmlns:p14="http://schemas.microsoft.com/office/powerpoint/2010/main" val="14082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Kat</a:t>
            </a:r>
          </a:p>
        </p:txBody>
      </p:sp>
    </p:spTree>
    <p:extLst>
      <p:ext uri="{BB962C8B-B14F-4D97-AF65-F5344CB8AC3E}">
        <p14:creationId xmlns:p14="http://schemas.microsoft.com/office/powerpoint/2010/main" val="1115155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Zeehond</a:t>
            </a:r>
          </a:p>
        </p:txBody>
      </p:sp>
    </p:spTree>
    <p:extLst>
      <p:ext uri="{BB962C8B-B14F-4D97-AF65-F5344CB8AC3E}">
        <p14:creationId xmlns:p14="http://schemas.microsoft.com/office/powerpoint/2010/main" val="2196101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88843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Leeuw</a:t>
            </a:r>
          </a:p>
        </p:txBody>
      </p:sp>
    </p:spTree>
    <p:extLst>
      <p:ext uri="{BB962C8B-B14F-4D97-AF65-F5344CB8AC3E}">
        <p14:creationId xmlns:p14="http://schemas.microsoft.com/office/powerpoint/2010/main" val="407890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6000" b="1" dirty="0"/>
              <a:t>Secretariaat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776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Wachtzone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776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Wachtzone</a:t>
            </a:r>
          </a:p>
        </p:txBody>
      </p:sp>
    </p:spTree>
    <p:extLst>
      <p:ext uri="{BB962C8B-B14F-4D97-AF65-F5344CB8AC3E}">
        <p14:creationId xmlns:p14="http://schemas.microsoft.com/office/powerpoint/2010/main" val="365902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16835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Ingang deelnemers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776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>
                <a:latin typeface="Trebuchet MS" pitchFamily="34" charset="0"/>
              </a:rPr>
              <a:t>Wachtzone</a:t>
            </a:r>
          </a:p>
        </p:txBody>
      </p:sp>
    </p:spTree>
    <p:extLst>
      <p:ext uri="{BB962C8B-B14F-4D97-AF65-F5344CB8AC3E}">
        <p14:creationId xmlns:p14="http://schemas.microsoft.com/office/powerpoint/2010/main" val="365902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776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Wachtzone</a:t>
            </a:r>
          </a:p>
        </p:txBody>
      </p:sp>
    </p:spTree>
    <p:extLst>
      <p:ext uri="{BB962C8B-B14F-4D97-AF65-F5344CB8AC3E}">
        <p14:creationId xmlns:p14="http://schemas.microsoft.com/office/powerpoint/2010/main" val="2824013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776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Wachtzone</a:t>
            </a:r>
          </a:p>
        </p:txBody>
      </p:sp>
    </p:spTree>
    <p:extLst>
      <p:ext uri="{BB962C8B-B14F-4D97-AF65-F5344CB8AC3E}">
        <p14:creationId xmlns:p14="http://schemas.microsoft.com/office/powerpoint/2010/main" val="869352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776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>
                <a:latin typeface="Trebuchet MS" pitchFamily="34" charset="0"/>
              </a:rPr>
              <a:t>Wachtzone</a:t>
            </a:r>
          </a:p>
        </p:txBody>
      </p:sp>
    </p:spTree>
    <p:extLst>
      <p:ext uri="{BB962C8B-B14F-4D97-AF65-F5344CB8AC3E}">
        <p14:creationId xmlns:p14="http://schemas.microsoft.com/office/powerpoint/2010/main" val="819194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776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>
                <a:latin typeface="Trebuchet MS" pitchFamily="34" charset="0"/>
              </a:rPr>
              <a:t>Wachtzone</a:t>
            </a:r>
          </a:p>
        </p:txBody>
      </p:sp>
    </p:spTree>
    <p:extLst>
      <p:ext uri="{BB962C8B-B14F-4D97-AF65-F5344CB8AC3E}">
        <p14:creationId xmlns:p14="http://schemas.microsoft.com/office/powerpoint/2010/main" val="2010605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7768" y="1700811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>
                <a:latin typeface="Trebuchet MS" pitchFamily="34" charset="0"/>
              </a:rPr>
              <a:t>Wachtzone</a:t>
            </a:r>
          </a:p>
        </p:txBody>
      </p:sp>
    </p:spTree>
    <p:extLst>
      <p:ext uri="{BB962C8B-B14F-4D97-AF65-F5344CB8AC3E}">
        <p14:creationId xmlns:p14="http://schemas.microsoft.com/office/powerpoint/2010/main" val="4239889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2276872"/>
            <a:ext cx="82089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9600" b="1" dirty="0">
                <a:latin typeface="+mj-lt"/>
              </a:rPr>
              <a:t>Aanmelden</a:t>
            </a:r>
            <a:br>
              <a:rPr lang="nl-BE" sz="9600" b="1" dirty="0">
                <a:latin typeface="+mj-lt"/>
              </a:rPr>
            </a:br>
            <a:r>
              <a:rPr lang="nl-BE" sz="9600" b="1" dirty="0">
                <a:latin typeface="+mj-lt"/>
              </a:rPr>
              <a:t>juryleden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2132857"/>
            <a:ext cx="8352928" cy="3674839"/>
          </a:xfrm>
        </p:spPr>
        <p:txBody>
          <a:bodyPr>
            <a:noAutofit/>
          </a:bodyPr>
          <a:lstStyle/>
          <a:p>
            <a:r>
              <a:rPr lang="nl-BE" sz="12000" b="1" dirty="0"/>
              <a:t>Lunch</a:t>
            </a:r>
            <a:br>
              <a:rPr lang="nl-BE" sz="12000" b="1" dirty="0"/>
            </a:br>
            <a:r>
              <a:rPr lang="nl-BE" sz="12000" b="1" dirty="0"/>
              <a:t>juryleden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700811"/>
            <a:ext cx="8206680" cy="3674839"/>
          </a:xfrm>
        </p:spPr>
        <p:txBody>
          <a:bodyPr>
            <a:noAutofit/>
          </a:bodyPr>
          <a:lstStyle/>
          <a:p>
            <a:r>
              <a:rPr lang="nl-BE" sz="13000" b="1" dirty="0"/>
              <a:t>Jurylokaal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16833"/>
            <a:ext cx="8206680" cy="3674839"/>
          </a:xfrm>
        </p:spPr>
        <p:txBody>
          <a:bodyPr>
            <a:normAutofit/>
          </a:bodyPr>
          <a:lstStyle/>
          <a:p>
            <a:r>
              <a:rPr lang="nl-BE" sz="15000" b="1" dirty="0"/>
              <a:t>EHBO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2276872"/>
            <a:ext cx="82089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9600" b="1" dirty="0">
                <a:latin typeface="+mj-lt"/>
              </a:rPr>
              <a:t>Aanmelden</a:t>
            </a:r>
            <a:br>
              <a:rPr lang="nl-BE" sz="9600" b="1" dirty="0">
                <a:latin typeface="+mj-lt"/>
              </a:rPr>
            </a:br>
            <a:r>
              <a:rPr lang="nl-BE" sz="9600" b="1" dirty="0">
                <a:latin typeface="+mj-lt"/>
              </a:rPr>
              <a:t>clubs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16835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Kleedkamers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16835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Kleedkamers</a:t>
            </a:r>
          </a:p>
        </p:txBody>
      </p:sp>
    </p:spTree>
    <p:extLst>
      <p:ext uri="{BB962C8B-B14F-4D97-AF65-F5344CB8AC3E}">
        <p14:creationId xmlns:p14="http://schemas.microsoft.com/office/powerpoint/2010/main" val="208364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16835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Kleedkamers</a:t>
            </a:r>
          </a:p>
        </p:txBody>
      </p:sp>
    </p:spTree>
    <p:extLst>
      <p:ext uri="{BB962C8B-B14F-4D97-AF65-F5344CB8AC3E}">
        <p14:creationId xmlns:p14="http://schemas.microsoft.com/office/powerpoint/2010/main" val="183067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916835"/>
            <a:ext cx="8206680" cy="3674839"/>
          </a:xfrm>
        </p:spPr>
        <p:txBody>
          <a:bodyPr>
            <a:normAutofit/>
          </a:bodyPr>
          <a:lstStyle/>
          <a:p>
            <a:r>
              <a:rPr lang="nl-BE" sz="10000" b="1" dirty="0"/>
              <a:t>Kleedkamers</a:t>
            </a:r>
          </a:p>
        </p:txBody>
      </p:sp>
    </p:spTree>
    <p:extLst>
      <p:ext uri="{BB962C8B-B14F-4D97-AF65-F5344CB8AC3E}">
        <p14:creationId xmlns:p14="http://schemas.microsoft.com/office/powerpoint/2010/main" val="346804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C6741FBD64E409D7F9865DC0B8C4D" ma:contentTypeVersion="19" ma:contentTypeDescription="Een nieuw document maken." ma:contentTypeScope="" ma:versionID="aa2db9c1a7e52fd4925bc59517c5abcf">
  <xsd:schema xmlns:xsd="http://www.w3.org/2001/XMLSchema" xmlns:xs="http://www.w3.org/2001/XMLSchema" xmlns:p="http://schemas.microsoft.com/office/2006/metadata/properties" xmlns:ns2="ed00d440-cd52-4ad4-ba77-2d590301340e" xmlns:ns3="253bfda9-1c50-4211-b0f8-ea04794658d6" targetNamespace="http://schemas.microsoft.com/office/2006/metadata/properties" ma:root="true" ma:fieldsID="debc43ca1760dd7643b90fc96e336f30" ns2:_="" ns3:_="">
    <xsd:import namespace="ed00d440-cd52-4ad4-ba77-2d590301340e"/>
    <xsd:import namespace="253bfda9-1c50-4211-b0f8-ea04794658d6"/>
    <xsd:element name="properties">
      <xsd:complexType>
        <xsd:sequence>
          <xsd:element name="documentManagement">
            <xsd:complexType>
              <xsd:all>
                <xsd:element ref="ns2:f8e8bf88313d401483cb1a91dce22f53" minOccurs="0"/>
                <xsd:element ref="ns2:TaxCatchAll" minOccurs="0"/>
                <xsd:element ref="ns2:Maanden" minOccurs="0"/>
                <xsd:element ref="ns2:pc8a1a9b50974f18af58e703e8fda9af" minOccurs="0"/>
                <xsd:element ref="ns3:TypeDocument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0d440-cd52-4ad4-ba77-2d590301340e" elementFormDefault="qualified">
    <xsd:import namespace="http://schemas.microsoft.com/office/2006/documentManagement/types"/>
    <xsd:import namespace="http://schemas.microsoft.com/office/infopath/2007/PartnerControls"/>
    <xsd:element name="f8e8bf88313d401483cb1a91dce22f53" ma:index="9" nillable="true" ma:taxonomy="true" ma:internalName="f8e8bf88313d401483cb1a91dce22f53" ma:taxonomyFieldName="Discipline" ma:displayName="Discipline" ma:default="" ma:fieldId="{f8e8bf88-313d-4014-83cb-1a91dce22f53}" ma:sspId="d9a16b5c-8ff9-4c2b-91cf-4510210742f7" ma:termSetId="40dc9507-510d-4b73-a0c3-fd46921057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d97444d-989b-4f50-837d-6e68b47a81d2}" ma:internalName="TaxCatchAll" ma:showField="CatchAllData" ma:web="ed00d440-cd52-4ad4-ba77-2d5903013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anden" ma:index="11" nillable="true" ma:displayName="Maanden" ma:format="Dropdown" ma:internalName="Maanden">
      <xsd:simpleType>
        <xsd:restriction base="dms:Choice">
          <xsd:enumeration value="Januari"/>
          <xsd:enumeration value="Februari"/>
          <xsd:enumeration value="Maart"/>
          <xsd:enumeration value="April"/>
          <xsd:enumeration value="Mei"/>
          <xsd:enumeration value="Juni"/>
          <xsd:enumeration value="Juli"/>
          <xsd:enumeration value="Augustus"/>
          <xsd:enumeration value="September"/>
          <xsd:enumeration value="Oktober"/>
          <xsd:enumeration value="November"/>
          <xsd:enumeration value="December"/>
        </xsd:restriction>
      </xsd:simpleType>
    </xsd:element>
    <xsd:element name="pc8a1a9b50974f18af58e703e8fda9af" ma:index="13" nillable="true" ma:taxonomy="true" ma:internalName="pc8a1a9b50974f18af58e703e8fda9af" ma:taxonomyFieldName="Seizoen" ma:displayName="Seizoen" ma:default="" ma:fieldId="{9c8a1a9b-5097-4f18-af58-e703e8fda9af}" ma:sspId="d9a16b5c-8ff9-4c2b-91cf-4510210742f7" ma:termSetId="9780ec78-1e67-483e-ac24-dd2f3087778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bfda9-1c50-4211-b0f8-ea04794658d6" elementFormDefault="qualified">
    <xsd:import namespace="http://schemas.microsoft.com/office/2006/documentManagement/types"/>
    <xsd:import namespace="http://schemas.microsoft.com/office/infopath/2007/PartnerControls"/>
    <xsd:element name="TypeDocument" ma:index="14" nillable="true" ma:displayName="Type Document" ma:format="Dropdown" ma:internalName="TypeDocument">
      <xsd:simpleType>
        <xsd:restriction base="dms:Choice">
          <xsd:enumeration value="Muziek"/>
          <xsd:enumeration value="Attesten"/>
          <xsd:enumeration value="Score"/>
          <xsd:enumeration value="Wedstrijdleiding"/>
          <xsd:enumeration value="Communicatie"/>
          <xsd:enumeration value="Kalenders"/>
          <xsd:enumeration value="Logistiek"/>
          <xsd:enumeration value="Resultaten"/>
          <xsd:enumeration value="Draaiboek"/>
          <xsd:enumeration value="Kanidaturen"/>
          <xsd:enumeration value="Wedstrijdmappen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9a16b5c-8ff9-4c2b-91cf-4510210742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anden xmlns="ed00d440-cd52-4ad4-ba77-2d590301340e" xsi:nil="true"/>
    <TaxCatchAll xmlns="ed00d440-cd52-4ad4-ba77-2d590301340e" xsi:nil="true"/>
    <pc8a1a9b50974f18af58e703e8fda9af xmlns="ed00d440-cd52-4ad4-ba77-2d590301340e">
      <Terms xmlns="http://schemas.microsoft.com/office/infopath/2007/PartnerControls"/>
    </pc8a1a9b50974f18af58e703e8fda9af>
    <lcf76f155ced4ddcb4097134ff3c332f xmlns="253bfda9-1c50-4211-b0f8-ea04794658d6">
      <Terms xmlns="http://schemas.microsoft.com/office/infopath/2007/PartnerControls"/>
    </lcf76f155ced4ddcb4097134ff3c332f>
    <f8e8bf88313d401483cb1a91dce22f53 xmlns="ed00d440-cd52-4ad4-ba77-2d590301340e">
      <Terms xmlns="http://schemas.microsoft.com/office/infopath/2007/PartnerControls"/>
    </f8e8bf88313d401483cb1a91dce22f53>
    <TypeDocument xmlns="253bfda9-1c50-4211-b0f8-ea04794658d6" xsi:nil="true"/>
  </documentManagement>
</p:properties>
</file>

<file path=customXml/itemProps1.xml><?xml version="1.0" encoding="utf-8"?>
<ds:datastoreItem xmlns:ds="http://schemas.openxmlformats.org/officeDocument/2006/customXml" ds:itemID="{087E9C6E-8F1B-456E-8A87-FCA57809B803}"/>
</file>

<file path=customXml/itemProps2.xml><?xml version="1.0" encoding="utf-8"?>
<ds:datastoreItem xmlns:ds="http://schemas.openxmlformats.org/officeDocument/2006/customXml" ds:itemID="{E1DD613F-D31C-4127-BD75-6A943FE125ED}"/>
</file>

<file path=customXml/itemProps3.xml><?xml version="1.0" encoding="utf-8"?>
<ds:datastoreItem xmlns:ds="http://schemas.openxmlformats.org/officeDocument/2006/customXml" ds:itemID="{3D7D3B7D-73AE-44E9-B65F-747048FD11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80</Words>
  <Application>Microsoft Macintosh PowerPoint</Application>
  <PresentationFormat>On-screen Show (4:3)</PresentationFormat>
  <Paragraphs>36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Trebuchet MS</vt:lpstr>
      <vt:lpstr>Office-thema</vt:lpstr>
      <vt:lpstr>PowerPoint Presentation</vt:lpstr>
      <vt:lpstr>Ingang   publiek</vt:lpstr>
      <vt:lpstr>Ingang deelnemers</vt:lpstr>
      <vt:lpstr>EHBO</vt:lpstr>
      <vt:lpstr>PowerPoint Presentation</vt:lpstr>
      <vt:lpstr>Kleedkamers</vt:lpstr>
      <vt:lpstr>Kleedkamers</vt:lpstr>
      <vt:lpstr>Kleedkamers</vt:lpstr>
      <vt:lpstr>Kleedkamers</vt:lpstr>
      <vt:lpstr>WC</vt:lpstr>
      <vt:lpstr>Cafetaria</vt:lpstr>
      <vt:lpstr>Ingang</vt:lpstr>
      <vt:lpstr>PowerPoint Presentation</vt:lpstr>
      <vt:lpstr>Ticket Controle</vt:lpstr>
      <vt:lpstr>PowerPoint Presentation</vt:lpstr>
      <vt:lpstr>PowerPoint Presentation</vt:lpstr>
      <vt:lpstr>PowerPoint Presentation</vt:lpstr>
      <vt:lpstr>Kikker</vt:lpstr>
      <vt:lpstr>Sprinkhaan</vt:lpstr>
      <vt:lpstr>Stokstaartje</vt:lpstr>
      <vt:lpstr>Aap</vt:lpstr>
      <vt:lpstr>Flamingo</vt:lpstr>
      <vt:lpstr>Kangoeroe</vt:lpstr>
      <vt:lpstr>Kat</vt:lpstr>
      <vt:lpstr>Zeehond</vt:lpstr>
      <vt:lpstr>Leeuw</vt:lpstr>
      <vt:lpstr>Secretariaat</vt:lpstr>
      <vt:lpstr>Wachtzone</vt:lpstr>
      <vt:lpstr>Wachtzone</vt:lpstr>
      <vt:lpstr>Wachtzone</vt:lpstr>
      <vt:lpstr>Wachtzone</vt:lpstr>
      <vt:lpstr>Wachtzone</vt:lpstr>
      <vt:lpstr>Wachtzone</vt:lpstr>
      <vt:lpstr>Wachtzone</vt:lpstr>
      <vt:lpstr>Wachtzone</vt:lpstr>
      <vt:lpstr>PowerPoint Presentation</vt:lpstr>
      <vt:lpstr>Lunch juryleden</vt:lpstr>
      <vt:lpstr>Jurylokaal</vt:lpstr>
    </vt:vector>
  </TitlesOfParts>
  <Company>Gymnastiek Federatie Vlaanderen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Ruth</dc:creator>
  <cp:lastModifiedBy>Celine Ramaekers</cp:lastModifiedBy>
  <cp:revision>59</cp:revision>
  <dcterms:created xsi:type="dcterms:W3CDTF">2011-09-21T08:37:05Z</dcterms:created>
  <dcterms:modified xsi:type="dcterms:W3CDTF">2024-06-05T07:45:01Z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2024-06-05T07:45:01Z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d6c9429e-5591-4530-a2b8-0621b551fb20</vt:lpwstr>
  </property>
  <property fmtid="{D5CDD505-2E9C-101B-9397-08002B2CF9AE}" pid="8" name="MSIP_Label_c337be75-dfbb-4261-9834-ac247c7dde13_ContentBits">
    <vt:lpwstr>0</vt:lpwstr>
  </property>
  <property fmtid="{D5CDD505-2E9C-101B-9397-08002B2CF9AE}" pid="9" name="ContentTypeId">
    <vt:lpwstr>0x0101006CFC6741FBD64E409D7F9865DC0B8C4D</vt:lpwstr>
  </property>
</Properties>
</file>