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95" r:id="rId5"/>
    <p:sldId id="311" r:id="rId6"/>
    <p:sldId id="301" r:id="rId7"/>
    <p:sldId id="308" r:id="rId8"/>
    <p:sldId id="259" r:id="rId9"/>
    <p:sldId id="312" r:id="rId10"/>
    <p:sldId id="314" r:id="rId11"/>
    <p:sldId id="313" r:id="rId12"/>
    <p:sldId id="266" r:id="rId13"/>
    <p:sldId id="260" r:id="rId14"/>
    <p:sldId id="261" r:id="rId15"/>
    <p:sldId id="297" r:id="rId16"/>
    <p:sldId id="316" r:id="rId17"/>
    <p:sldId id="263" r:id="rId18"/>
    <p:sldId id="264" r:id="rId19"/>
    <p:sldId id="265" r:id="rId20"/>
    <p:sldId id="298" r:id="rId21"/>
    <p:sldId id="299" r:id="rId22"/>
    <p:sldId id="272" r:id="rId23"/>
    <p:sldId id="273" r:id="rId24"/>
    <p:sldId id="303" r:id="rId25"/>
    <p:sldId id="304" r:id="rId26"/>
    <p:sldId id="275" r:id="rId27"/>
    <p:sldId id="307" r:id="rId28"/>
  </p:sldIdLst>
  <p:sldSz cx="9144000" cy="6858000" type="screen4x3"/>
  <p:notesSz cx="6797675" cy="9872663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7B0A"/>
    <a:srgbClr val="063057"/>
    <a:srgbClr val="EA5807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0" autoAdjust="0"/>
    <p:restoredTop sz="94643"/>
  </p:normalViewPr>
  <p:slideViewPr>
    <p:cSldViewPr>
      <p:cViewPr varScale="1">
        <p:scale>
          <a:sx n="90" d="100"/>
          <a:sy n="90" d="100"/>
        </p:scale>
        <p:origin x="1171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35" Type="http://schemas.openxmlformats.org/officeDocument/2006/relationships/customXml" Target="../customXml/item3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hoek 11"/>
          <p:cNvSpPr/>
          <p:nvPr userDrawn="1"/>
        </p:nvSpPr>
        <p:spPr>
          <a:xfrm>
            <a:off x="539552" y="6453339"/>
            <a:ext cx="7992888" cy="45719"/>
          </a:xfrm>
          <a:prstGeom prst="rect">
            <a:avLst/>
          </a:prstGeom>
          <a:solidFill>
            <a:srgbClr val="AF7B0A"/>
          </a:solidFill>
          <a:ln>
            <a:solidFill>
              <a:srgbClr val="AF7B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" name="Afbeelding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2742" y="188640"/>
            <a:ext cx="3646508" cy="230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27/09/2024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27/09/2024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27/09/2024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27/09/2024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27/09/2024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27/09/2024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27/09/2024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27/09/2024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27/09/2024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B6044-921B-4377-8A4F-01597334F668}" type="datetimeFigureOut">
              <a:rPr lang="nl-BE" smtClean="0"/>
              <a:pPr/>
              <a:t>27/09/2024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B6044-921B-4377-8A4F-01597334F668}" type="datetimeFigureOut">
              <a:rPr lang="nl-BE" smtClean="0"/>
              <a:pPr/>
              <a:t>27/09/2024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6F696-1493-434E-9DDF-363F6BD622D5}" type="slidenum">
              <a:rPr lang="nl-BE" smtClean="0"/>
              <a:pPr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lickr.com/photos/gymfed/albums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700811"/>
            <a:ext cx="8206680" cy="3674839"/>
          </a:xfrm>
        </p:spPr>
        <p:txBody>
          <a:bodyPr>
            <a:normAutofit/>
          </a:bodyPr>
          <a:lstStyle/>
          <a:p>
            <a:r>
              <a:rPr lang="nl-BE" sz="15000" b="1" dirty="0"/>
              <a:t>Welkom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Kleedkamers</a:t>
            </a:r>
          </a:p>
        </p:txBody>
      </p:sp>
    </p:spTree>
    <p:extLst>
      <p:ext uri="{BB962C8B-B14F-4D97-AF65-F5344CB8AC3E}">
        <p14:creationId xmlns:p14="http://schemas.microsoft.com/office/powerpoint/2010/main" val="2385090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Kleedkamers</a:t>
            </a:r>
          </a:p>
        </p:txBody>
      </p:sp>
    </p:spTree>
    <p:extLst>
      <p:ext uri="{BB962C8B-B14F-4D97-AF65-F5344CB8AC3E}">
        <p14:creationId xmlns:p14="http://schemas.microsoft.com/office/powerpoint/2010/main" val="11575025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2060851"/>
            <a:ext cx="8206680" cy="3674839"/>
          </a:xfrm>
        </p:spPr>
        <p:txBody>
          <a:bodyPr>
            <a:normAutofit/>
          </a:bodyPr>
          <a:lstStyle/>
          <a:p>
            <a:r>
              <a:rPr lang="nl-BE" sz="20000" b="1" dirty="0"/>
              <a:t>WC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23528" y="1772819"/>
            <a:ext cx="8352928" cy="3674839"/>
          </a:xfrm>
        </p:spPr>
        <p:txBody>
          <a:bodyPr>
            <a:noAutofit/>
          </a:bodyPr>
          <a:lstStyle/>
          <a:p>
            <a:r>
              <a:rPr lang="nl-BE" sz="13000" b="1" dirty="0"/>
              <a:t>Cafetaria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23528" y="1700811"/>
            <a:ext cx="8206680" cy="3674839"/>
          </a:xfrm>
        </p:spPr>
        <p:txBody>
          <a:bodyPr>
            <a:normAutofit/>
          </a:bodyPr>
          <a:lstStyle/>
          <a:p>
            <a:r>
              <a:rPr lang="nl-BE" sz="15000" b="1" dirty="0"/>
              <a:t>Ingang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23528" y="1700811"/>
            <a:ext cx="8206680" cy="3674839"/>
          </a:xfrm>
        </p:spPr>
        <p:txBody>
          <a:bodyPr>
            <a:normAutofit/>
          </a:bodyPr>
          <a:lstStyle/>
          <a:p>
            <a:r>
              <a:rPr lang="nl-BE" sz="15000" b="1" dirty="0"/>
              <a:t>Kassa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468660" y="2348880"/>
            <a:ext cx="8206680" cy="3674839"/>
          </a:xfrm>
        </p:spPr>
        <p:txBody>
          <a:bodyPr>
            <a:normAutofit fontScale="90000"/>
          </a:bodyPr>
          <a:lstStyle/>
          <a:p>
            <a:r>
              <a:rPr lang="nl-BE" sz="15000" b="1" dirty="0"/>
              <a:t>Ticket</a:t>
            </a:r>
            <a:br>
              <a:rPr lang="nl-BE" sz="15000" b="1" dirty="0"/>
            </a:br>
            <a:r>
              <a:rPr lang="nl-BE" sz="15000" b="1" dirty="0"/>
              <a:t>Controle</a:t>
            </a:r>
          </a:p>
        </p:txBody>
      </p:sp>
    </p:spTree>
    <p:extLst>
      <p:ext uri="{BB962C8B-B14F-4D97-AF65-F5344CB8AC3E}">
        <p14:creationId xmlns:p14="http://schemas.microsoft.com/office/powerpoint/2010/main" val="28137039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JL-RECHTS 4"/>
          <p:cNvSpPr/>
          <p:nvPr/>
        </p:nvSpPr>
        <p:spPr>
          <a:xfrm>
            <a:off x="2267744" y="2780928"/>
            <a:ext cx="4536504" cy="208823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JL-LINKS 2"/>
          <p:cNvSpPr/>
          <p:nvPr/>
        </p:nvSpPr>
        <p:spPr>
          <a:xfrm>
            <a:off x="2267744" y="2708920"/>
            <a:ext cx="4680520" cy="2016224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JL-OMLAAG 2"/>
          <p:cNvSpPr/>
          <p:nvPr/>
        </p:nvSpPr>
        <p:spPr>
          <a:xfrm>
            <a:off x="3419872" y="2564905"/>
            <a:ext cx="2304256" cy="309634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2132859"/>
            <a:ext cx="8206680" cy="3674839"/>
          </a:xfrm>
        </p:spPr>
        <p:txBody>
          <a:bodyPr>
            <a:noAutofit/>
          </a:bodyPr>
          <a:lstStyle/>
          <a:p>
            <a:r>
              <a:rPr lang="nl-BE" sz="10000" b="1" dirty="0"/>
              <a:t>Ingang  </a:t>
            </a:r>
            <a:br>
              <a:rPr lang="nl-BE" sz="10000" b="1" dirty="0"/>
            </a:br>
            <a:r>
              <a:rPr lang="nl-BE" sz="10000" b="1" dirty="0"/>
              <a:t>publiek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88843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Panel A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88843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Panel B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700811"/>
            <a:ext cx="8206680" cy="3674839"/>
          </a:xfrm>
        </p:spPr>
        <p:txBody>
          <a:bodyPr>
            <a:normAutofit/>
          </a:bodyPr>
          <a:lstStyle/>
          <a:p>
            <a:r>
              <a:rPr lang="nl-BE" sz="6000" b="1" dirty="0"/>
              <a:t>Wedstrijdsecretariaat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7768" y="1700811"/>
            <a:ext cx="8206680" cy="3674839"/>
          </a:xfrm>
        </p:spPr>
        <p:txBody>
          <a:bodyPr>
            <a:normAutofit/>
          </a:bodyPr>
          <a:lstStyle/>
          <a:p>
            <a:r>
              <a:rPr lang="nl-BE" sz="8000" b="1" dirty="0"/>
              <a:t>Opwarmruimte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23528" y="2132857"/>
            <a:ext cx="8352928" cy="3674839"/>
          </a:xfrm>
        </p:spPr>
        <p:txBody>
          <a:bodyPr>
            <a:noAutofit/>
          </a:bodyPr>
          <a:lstStyle/>
          <a:p>
            <a:r>
              <a:rPr lang="nl-BE" sz="12000" b="1" dirty="0"/>
              <a:t>Jurylokaal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251520" y="2132857"/>
            <a:ext cx="8352928" cy="3674839"/>
          </a:xfrm>
        </p:spPr>
        <p:txBody>
          <a:bodyPr>
            <a:noAutofit/>
          </a:bodyPr>
          <a:lstStyle/>
          <a:p>
            <a:r>
              <a:rPr lang="nl-BE" sz="12000" b="1" dirty="0"/>
              <a:t>Kiss &amp; </a:t>
            </a:r>
            <a:r>
              <a:rPr lang="nl-BE" sz="12000" b="1" dirty="0" err="1"/>
              <a:t>Smile</a:t>
            </a:r>
            <a:endParaRPr lang="nl-BE" sz="12000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539552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9600" b="1" dirty="0"/>
              <a:t>Jury-</a:t>
            </a:r>
            <a:br>
              <a:rPr lang="nl-BE" sz="9600" b="1" dirty="0"/>
            </a:br>
            <a:r>
              <a:rPr lang="nl-BE" sz="9600" b="1" dirty="0"/>
              <a:t>briefing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253752" y="2202433"/>
            <a:ext cx="8494712" cy="3674839"/>
          </a:xfrm>
        </p:spPr>
        <p:txBody>
          <a:bodyPr>
            <a:noAutofit/>
          </a:bodyPr>
          <a:lstStyle/>
          <a:p>
            <a:br>
              <a:rPr lang="nl-BE" sz="3000" b="1" dirty="0"/>
            </a:br>
            <a:r>
              <a:rPr lang="nl-BE" sz="6000" b="1" dirty="0"/>
              <a:t>Wedstrijdfoto’s:</a:t>
            </a:r>
            <a:br>
              <a:rPr lang="nl-BE" sz="6000" b="1" dirty="0"/>
            </a:br>
            <a:br>
              <a:rPr lang="nl-BE" sz="3000" b="1" dirty="0"/>
            </a:br>
            <a:r>
              <a:rPr lang="nl-BE" sz="3000" b="1" dirty="0">
                <a:hlinkClick r:id="rId2"/>
              </a:rPr>
              <a:t>https://www.flickr.com/photos/gymfed/albums</a:t>
            </a:r>
            <a:br>
              <a:rPr lang="nl-BE" sz="3000" b="1" dirty="0"/>
            </a:br>
            <a:endParaRPr lang="nl-BE" sz="6000" b="1" dirty="0"/>
          </a:p>
        </p:txBody>
      </p:sp>
    </p:spTree>
    <p:extLst>
      <p:ext uri="{BB962C8B-B14F-4D97-AF65-F5344CB8AC3E}">
        <p14:creationId xmlns:p14="http://schemas.microsoft.com/office/powerpoint/2010/main" val="2088649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Ingang skippers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16833"/>
            <a:ext cx="8206680" cy="3674839"/>
          </a:xfrm>
        </p:spPr>
        <p:txBody>
          <a:bodyPr>
            <a:normAutofit/>
          </a:bodyPr>
          <a:lstStyle/>
          <a:p>
            <a:r>
              <a:rPr lang="nl-BE" sz="15000" b="1" dirty="0"/>
              <a:t>EHBO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16833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Dopinglokaal</a:t>
            </a:r>
          </a:p>
        </p:txBody>
      </p:sp>
    </p:spTree>
    <p:extLst>
      <p:ext uri="{BB962C8B-B14F-4D97-AF65-F5344CB8AC3E}">
        <p14:creationId xmlns:p14="http://schemas.microsoft.com/office/powerpoint/2010/main" val="1255055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95536" y="2276872"/>
            <a:ext cx="8424936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BE" sz="9600" b="1" dirty="0">
                <a:latin typeface="+mj-lt"/>
              </a:rPr>
              <a:t>Aanmelden</a:t>
            </a:r>
            <a:br>
              <a:rPr lang="nl-BE" sz="9600" b="1" dirty="0">
                <a:latin typeface="+mj-lt"/>
              </a:rPr>
            </a:br>
            <a:r>
              <a:rPr lang="nl-BE" sz="8000" b="1" dirty="0">
                <a:latin typeface="+mj-lt"/>
              </a:rPr>
              <a:t>skippers &amp; coaches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95536" y="2276872"/>
            <a:ext cx="8208963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BE" sz="9600" b="1" dirty="0">
                <a:latin typeface="+mj-lt"/>
              </a:rPr>
              <a:t>Aanmelden</a:t>
            </a:r>
            <a:br>
              <a:rPr lang="nl-BE" sz="9600" b="1" dirty="0">
                <a:latin typeface="+mj-lt"/>
              </a:rPr>
            </a:br>
            <a:r>
              <a:rPr lang="nl-BE" sz="9600" b="1" dirty="0">
                <a:latin typeface="+mj-lt"/>
              </a:rPr>
              <a:t>Jury</a:t>
            </a:r>
          </a:p>
        </p:txBody>
      </p:sp>
    </p:spTree>
    <p:extLst>
      <p:ext uri="{BB962C8B-B14F-4D97-AF65-F5344CB8AC3E}">
        <p14:creationId xmlns:p14="http://schemas.microsoft.com/office/powerpoint/2010/main" val="2790354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Kleedkamers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395536" y="1916835"/>
            <a:ext cx="8206680" cy="3674839"/>
          </a:xfrm>
        </p:spPr>
        <p:txBody>
          <a:bodyPr>
            <a:normAutofit/>
          </a:bodyPr>
          <a:lstStyle/>
          <a:p>
            <a:r>
              <a:rPr lang="nl-BE" sz="10000" b="1" dirty="0"/>
              <a:t>Kleedkamers</a:t>
            </a:r>
          </a:p>
        </p:txBody>
      </p:sp>
    </p:spTree>
    <p:extLst>
      <p:ext uri="{BB962C8B-B14F-4D97-AF65-F5344CB8AC3E}">
        <p14:creationId xmlns:p14="http://schemas.microsoft.com/office/powerpoint/2010/main" val="151499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FC6741FBD64E409D7F9865DC0B8C4D" ma:contentTypeVersion="19" ma:contentTypeDescription="Een nieuw document maken." ma:contentTypeScope="" ma:versionID="aa2db9c1a7e52fd4925bc59517c5abcf">
  <xsd:schema xmlns:xsd="http://www.w3.org/2001/XMLSchema" xmlns:xs="http://www.w3.org/2001/XMLSchema" xmlns:p="http://schemas.microsoft.com/office/2006/metadata/properties" xmlns:ns2="ed00d440-cd52-4ad4-ba77-2d590301340e" xmlns:ns3="253bfda9-1c50-4211-b0f8-ea04794658d6" targetNamespace="http://schemas.microsoft.com/office/2006/metadata/properties" ma:root="true" ma:fieldsID="debc43ca1760dd7643b90fc96e336f30" ns2:_="" ns3:_="">
    <xsd:import namespace="ed00d440-cd52-4ad4-ba77-2d590301340e"/>
    <xsd:import namespace="253bfda9-1c50-4211-b0f8-ea04794658d6"/>
    <xsd:element name="properties">
      <xsd:complexType>
        <xsd:sequence>
          <xsd:element name="documentManagement">
            <xsd:complexType>
              <xsd:all>
                <xsd:element ref="ns2:f8e8bf88313d401483cb1a91dce22f53" minOccurs="0"/>
                <xsd:element ref="ns2:TaxCatchAll" minOccurs="0"/>
                <xsd:element ref="ns2:Maanden" minOccurs="0"/>
                <xsd:element ref="ns2:pc8a1a9b50974f18af58e703e8fda9af" minOccurs="0"/>
                <xsd:element ref="ns3:TypeDocument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lcf76f155ced4ddcb4097134ff3c332f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00d440-cd52-4ad4-ba77-2d590301340e" elementFormDefault="qualified">
    <xsd:import namespace="http://schemas.microsoft.com/office/2006/documentManagement/types"/>
    <xsd:import namespace="http://schemas.microsoft.com/office/infopath/2007/PartnerControls"/>
    <xsd:element name="f8e8bf88313d401483cb1a91dce22f53" ma:index="9" nillable="true" ma:taxonomy="true" ma:internalName="f8e8bf88313d401483cb1a91dce22f53" ma:taxonomyFieldName="Discipline" ma:displayName="Discipline" ma:default="" ma:fieldId="{f8e8bf88-313d-4014-83cb-1a91dce22f53}" ma:sspId="d9a16b5c-8ff9-4c2b-91cf-4510210742f7" ma:termSetId="40dc9507-510d-4b73-a0c3-fd46921057a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5d97444d-989b-4f50-837d-6e68b47a81d2}" ma:internalName="TaxCatchAll" ma:showField="CatchAllData" ma:web="ed00d440-cd52-4ad4-ba77-2d59030134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aanden" ma:index="11" nillable="true" ma:displayName="Maanden" ma:format="Dropdown" ma:internalName="Maanden">
      <xsd:simpleType>
        <xsd:restriction base="dms:Choice">
          <xsd:enumeration value="Januari"/>
          <xsd:enumeration value="Februari"/>
          <xsd:enumeration value="Maart"/>
          <xsd:enumeration value="April"/>
          <xsd:enumeration value="Mei"/>
          <xsd:enumeration value="Juni"/>
          <xsd:enumeration value="Juli"/>
          <xsd:enumeration value="Augustus"/>
          <xsd:enumeration value="September"/>
          <xsd:enumeration value="Oktober"/>
          <xsd:enumeration value="November"/>
          <xsd:enumeration value="December"/>
        </xsd:restriction>
      </xsd:simpleType>
    </xsd:element>
    <xsd:element name="pc8a1a9b50974f18af58e703e8fda9af" ma:index="13" nillable="true" ma:taxonomy="true" ma:internalName="pc8a1a9b50974f18af58e703e8fda9af" ma:taxonomyFieldName="Seizoen" ma:displayName="Seizoen" ma:default="" ma:fieldId="{9c8a1a9b-5097-4f18-af58-e703e8fda9af}" ma:sspId="d9a16b5c-8ff9-4c2b-91cf-4510210742f7" ma:termSetId="9780ec78-1e67-483e-ac24-dd2f3087778a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3bfda9-1c50-4211-b0f8-ea04794658d6" elementFormDefault="qualified">
    <xsd:import namespace="http://schemas.microsoft.com/office/2006/documentManagement/types"/>
    <xsd:import namespace="http://schemas.microsoft.com/office/infopath/2007/PartnerControls"/>
    <xsd:element name="TypeDocument" ma:index="14" nillable="true" ma:displayName="Type Document" ma:format="Dropdown" ma:internalName="TypeDocument">
      <xsd:simpleType>
        <xsd:restriction base="dms:Choice">
          <xsd:enumeration value="Muziek"/>
          <xsd:enumeration value="Attesten"/>
          <xsd:enumeration value="Score"/>
          <xsd:enumeration value="Wedstrijdleiding"/>
          <xsd:enumeration value="Communicatie"/>
          <xsd:enumeration value="Kalenders"/>
          <xsd:enumeration value="Logistiek"/>
          <xsd:enumeration value="Resultaten"/>
          <xsd:enumeration value="Draaiboek"/>
          <xsd:enumeration value="Kanidaturen"/>
          <xsd:enumeration value="Wedstrijdmappen"/>
        </xsd:restriction>
      </xsd:simpleType>
    </xsd:element>
    <xsd:element name="MediaServiceMetadata" ma:index="1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Afbeeldingtags" ma:readOnly="false" ma:fieldId="{5cf76f15-5ced-4ddc-b409-7134ff3c332f}" ma:taxonomyMulti="true" ma:sspId="d9a16b5c-8ff9-4c2b-91cf-4510210742f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anden xmlns="ed00d440-cd52-4ad4-ba77-2d590301340e" xsi:nil="true"/>
    <TaxCatchAll xmlns="ed00d440-cd52-4ad4-ba77-2d590301340e" xsi:nil="true"/>
    <pc8a1a9b50974f18af58e703e8fda9af xmlns="ed00d440-cd52-4ad4-ba77-2d590301340e">
      <Terms xmlns="http://schemas.microsoft.com/office/infopath/2007/PartnerControls"/>
    </pc8a1a9b50974f18af58e703e8fda9af>
    <lcf76f155ced4ddcb4097134ff3c332f xmlns="253bfda9-1c50-4211-b0f8-ea04794658d6">
      <Terms xmlns="http://schemas.microsoft.com/office/infopath/2007/PartnerControls"/>
    </lcf76f155ced4ddcb4097134ff3c332f>
    <f8e8bf88313d401483cb1a91dce22f53 xmlns="ed00d440-cd52-4ad4-ba77-2d590301340e">
      <Terms xmlns="http://schemas.microsoft.com/office/infopath/2007/PartnerControls"/>
    </f8e8bf88313d401483cb1a91dce22f53>
    <TypeDocument xmlns="253bfda9-1c50-4211-b0f8-ea04794658d6" xsi:nil="true"/>
  </documentManagement>
</p:properties>
</file>

<file path=customXml/itemProps1.xml><?xml version="1.0" encoding="utf-8"?>
<ds:datastoreItem xmlns:ds="http://schemas.openxmlformats.org/officeDocument/2006/customXml" ds:itemID="{FC8F56A7-F38D-4DAC-BC3F-C1B66F1A5298}"/>
</file>

<file path=customXml/itemProps2.xml><?xml version="1.0" encoding="utf-8"?>
<ds:datastoreItem xmlns:ds="http://schemas.openxmlformats.org/officeDocument/2006/customXml" ds:itemID="{F9181A18-D665-463D-A7DF-39A5CD8071CD}"/>
</file>

<file path=customXml/itemProps3.xml><?xml version="1.0" encoding="utf-8"?>
<ds:datastoreItem xmlns:ds="http://schemas.openxmlformats.org/officeDocument/2006/customXml" ds:itemID="{265D917B-D3B6-4FCE-99C9-516B7ACC60A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59</Words>
  <Application>Microsoft Office PowerPoint</Application>
  <PresentationFormat>Diavoorstelling (4:3)</PresentationFormat>
  <Paragraphs>24</Paragraphs>
  <Slides>27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27</vt:i4>
      </vt:variant>
    </vt:vector>
  </HeadingPairs>
  <TitlesOfParts>
    <vt:vector size="30" baseType="lpstr">
      <vt:lpstr>Arial</vt:lpstr>
      <vt:lpstr>Calibri</vt:lpstr>
      <vt:lpstr>Office-thema</vt:lpstr>
      <vt:lpstr>Welkom</vt:lpstr>
      <vt:lpstr>Ingang   publiek</vt:lpstr>
      <vt:lpstr>Ingang skippers</vt:lpstr>
      <vt:lpstr>EHBO</vt:lpstr>
      <vt:lpstr>Dopinglokaal</vt:lpstr>
      <vt:lpstr>PowerPoint-presentatie</vt:lpstr>
      <vt:lpstr>PowerPoint-presentatie</vt:lpstr>
      <vt:lpstr>Kleedkamers</vt:lpstr>
      <vt:lpstr>Kleedkamers</vt:lpstr>
      <vt:lpstr>Kleedkamers</vt:lpstr>
      <vt:lpstr>Kleedkamers</vt:lpstr>
      <vt:lpstr>WC</vt:lpstr>
      <vt:lpstr>Cafetaria</vt:lpstr>
      <vt:lpstr>Ingang</vt:lpstr>
      <vt:lpstr>Kassa</vt:lpstr>
      <vt:lpstr>Ticket Controle</vt:lpstr>
      <vt:lpstr>PowerPoint-presentatie</vt:lpstr>
      <vt:lpstr>PowerPoint-presentatie</vt:lpstr>
      <vt:lpstr>PowerPoint-presentatie</vt:lpstr>
      <vt:lpstr>Panel A</vt:lpstr>
      <vt:lpstr>Panel B</vt:lpstr>
      <vt:lpstr>Wedstrijdsecretariaat</vt:lpstr>
      <vt:lpstr>Opwarmruimte</vt:lpstr>
      <vt:lpstr>Jurylokaal</vt:lpstr>
      <vt:lpstr>Kiss &amp; Smile</vt:lpstr>
      <vt:lpstr>Jury- briefing</vt:lpstr>
      <vt:lpstr> Wedstrijdfoto’s:  https://www.flickr.com/photos/gymfed/albums </vt:lpstr>
    </vt:vector>
  </TitlesOfParts>
  <Company>Gymnastiek Federatie Vlaanderen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Welkom</dc:title>
  <dc:creator>Ruth</dc:creator>
  <cp:lastModifiedBy>Eva Vandemeulebroecke</cp:lastModifiedBy>
  <cp:revision>61</cp:revision>
  <cp:lastPrinted>2017-05-12T12:10:47Z</cp:lastPrinted>
  <dcterms:created xsi:type="dcterms:W3CDTF">2011-09-21T08:37:05Z</dcterms:created>
  <dcterms:modified xsi:type="dcterms:W3CDTF">2024-09-27T13:15:03Z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337be75-dfbb-4261-9834-ac247c7dde13_Enabled">
    <vt:lpwstr>true</vt:lpwstr>
  </property>
  <property fmtid="{D5CDD505-2E9C-101B-9397-08002B2CF9AE}" pid="3" name="MSIP_Label_c337be75-dfbb-4261-9834-ac247c7dde13_SetDate">
    <vt:lpwstr>2024-06-04T13:23:26Z</vt:lpwstr>
  </property>
  <property fmtid="{D5CDD505-2E9C-101B-9397-08002B2CF9AE}" pid="4" name="MSIP_Label_c337be75-dfbb-4261-9834-ac247c7dde13_Method">
    <vt:lpwstr>Standard</vt:lpwstr>
  </property>
  <property fmtid="{D5CDD505-2E9C-101B-9397-08002B2CF9AE}" pid="5" name="MSIP_Label_c337be75-dfbb-4261-9834-ac247c7dde13_Name">
    <vt:lpwstr>Algemeen</vt:lpwstr>
  </property>
  <property fmtid="{D5CDD505-2E9C-101B-9397-08002B2CF9AE}" pid="6" name="MSIP_Label_c337be75-dfbb-4261-9834-ac247c7dde13_SiteId">
    <vt:lpwstr>77d33cc5-c9b4-4766-95c7-ed5b515e1cce</vt:lpwstr>
  </property>
  <property fmtid="{D5CDD505-2E9C-101B-9397-08002B2CF9AE}" pid="7" name="MSIP_Label_c337be75-dfbb-4261-9834-ac247c7dde13_ActionId">
    <vt:lpwstr>30208e57-a746-4309-88db-596d8e4e26b7</vt:lpwstr>
  </property>
  <property fmtid="{D5CDD505-2E9C-101B-9397-08002B2CF9AE}" pid="8" name="MSIP_Label_c337be75-dfbb-4261-9834-ac247c7dde13_ContentBits">
    <vt:lpwstr>0</vt:lpwstr>
  </property>
  <property fmtid="{D5CDD505-2E9C-101B-9397-08002B2CF9AE}" pid="9" name="ContentTypeId">
    <vt:lpwstr>0x0101006CFC6741FBD64E409D7F9865DC0B8C4D</vt:lpwstr>
  </property>
</Properties>
</file>