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01" r:id="rId6"/>
    <p:sldId id="259" r:id="rId7"/>
    <p:sldId id="331" r:id="rId8"/>
    <p:sldId id="332" r:id="rId9"/>
    <p:sldId id="333" r:id="rId10"/>
    <p:sldId id="266" r:id="rId11"/>
    <p:sldId id="260" r:id="rId12"/>
    <p:sldId id="261" r:id="rId13"/>
    <p:sldId id="317" r:id="rId14"/>
    <p:sldId id="320" r:id="rId15"/>
    <p:sldId id="263" r:id="rId16"/>
    <p:sldId id="264" r:id="rId17"/>
    <p:sldId id="265" r:id="rId18"/>
    <p:sldId id="298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272" r:id="rId27"/>
    <p:sldId id="314" r:id="rId28"/>
    <p:sldId id="273" r:id="rId29"/>
    <p:sldId id="312" r:id="rId30"/>
    <p:sldId id="313" r:id="rId31"/>
    <p:sldId id="302" r:id="rId32"/>
    <p:sldId id="303" r:id="rId33"/>
    <p:sldId id="274" r:id="rId34"/>
    <p:sldId id="275" r:id="rId35"/>
  </p:sldIdLst>
  <p:sldSz cx="9144000" cy="6858000" type="screen4x3"/>
  <p:notesSz cx="6797675" cy="987266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4E41"/>
    <a:srgbClr val="E63123"/>
    <a:srgbClr val="AFC906"/>
    <a:srgbClr val="ABC707"/>
    <a:srgbClr val="063057"/>
    <a:srgbClr val="EFD500"/>
    <a:srgbClr val="EEF30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81" d="100"/>
          <a:sy n="81" d="100"/>
        </p:scale>
        <p:origin x="18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gradFill flip="none" rotWithShape="1">
            <a:gsLst>
              <a:gs pos="0">
                <a:srgbClr val="AFC906"/>
              </a:gs>
              <a:gs pos="100000">
                <a:srgbClr val="E6312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</a:endParaRPr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030" y="-11976"/>
            <a:ext cx="2506966" cy="1584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-11976"/>
            <a:ext cx="2506966" cy="158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395536" y="2204864"/>
            <a:ext cx="8206680" cy="3674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51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WC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72819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Ingang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 fontScale="90000"/>
          </a:bodyPr>
          <a:lstStyle/>
          <a:p>
            <a:r>
              <a:rPr lang="nl-BE" sz="15000" b="1" dirty="0"/>
              <a:t>Ticket</a:t>
            </a:r>
            <a:br>
              <a:rPr lang="nl-BE" sz="15000" b="1"/>
            </a:br>
            <a:r>
              <a:rPr lang="nl-BE" sz="15000" b="1"/>
              <a:t>Controle</a:t>
            </a:r>
            <a:endParaRPr lang="nl-BE" sz="15000" b="1" dirty="0"/>
          </a:p>
        </p:txBody>
      </p:sp>
    </p:spTree>
    <p:extLst>
      <p:ext uri="{BB962C8B-B14F-4D97-AF65-F5344CB8AC3E}">
        <p14:creationId xmlns:p14="http://schemas.microsoft.com/office/powerpoint/2010/main" val="272354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B7C69BD-CBBE-9351-54C8-BA4588235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076049"/>
              </p:ext>
            </p:extLst>
          </p:nvPr>
        </p:nvGraphicFramePr>
        <p:xfrm>
          <a:off x="467543" y="2564904"/>
          <a:ext cx="7688750" cy="117552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952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8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Provinciale Voorronde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Vlaams</a:t>
                      </a:r>
                      <a:r>
                        <a:rPr lang="nl-BE" sz="1600" b="1" baseline="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Kampioenschap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Belgisch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Kampioenschap </a:t>
                      </a:r>
                      <a:endParaRPr lang="nl-BE" sz="1600" b="1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b="1" dirty="0">
                          <a:effectLst/>
                        </a:rPr>
                        <a:t>Kassaticket</a:t>
                      </a:r>
                      <a:endParaRPr lang="nl-BE" sz="2500" b="1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€ 15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€ 15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€ 20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048E0B1-7012-D9A2-CFC9-9917AF1AC580}"/>
              </a:ext>
            </a:extLst>
          </p:cNvPr>
          <p:cNvSpPr txBox="1"/>
          <p:nvPr/>
        </p:nvSpPr>
        <p:spPr>
          <a:xfrm>
            <a:off x="467543" y="4221088"/>
            <a:ext cx="76887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500" b="1" dirty="0"/>
              <a:t>Kinderen – 6 jaar: gratis</a:t>
            </a:r>
            <a:br>
              <a:rPr lang="nl-BE" sz="2500" b="1" dirty="0"/>
            </a:br>
            <a:r>
              <a:rPr lang="nl-BE" sz="2500" b="1" dirty="0"/>
              <a:t>Juryleden: gratis (op vertoon lidkaart + ID)</a:t>
            </a:r>
            <a:br>
              <a:rPr lang="nl-BE" sz="2500" b="1" dirty="0"/>
            </a:br>
            <a:r>
              <a:rPr lang="nl-BE" sz="2500" b="1" dirty="0"/>
              <a:t>Special guest: gratis (op vertoon van special guest card)</a:t>
            </a:r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3781313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1</a:t>
            </a:r>
          </a:p>
        </p:txBody>
      </p:sp>
    </p:spTree>
    <p:extLst>
      <p:ext uri="{BB962C8B-B14F-4D97-AF65-F5344CB8AC3E}">
        <p14:creationId xmlns:p14="http://schemas.microsoft.com/office/powerpoint/2010/main" val="48086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2</a:t>
            </a:r>
          </a:p>
        </p:txBody>
      </p:sp>
    </p:spTree>
    <p:extLst>
      <p:ext uri="{BB962C8B-B14F-4D97-AF65-F5344CB8AC3E}">
        <p14:creationId xmlns:p14="http://schemas.microsoft.com/office/powerpoint/2010/main" val="293725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2</a:t>
            </a:r>
          </a:p>
        </p:txBody>
      </p:sp>
    </p:spTree>
    <p:extLst>
      <p:ext uri="{BB962C8B-B14F-4D97-AF65-F5344CB8AC3E}">
        <p14:creationId xmlns:p14="http://schemas.microsoft.com/office/powerpoint/2010/main" val="31564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3</a:t>
            </a:r>
          </a:p>
        </p:txBody>
      </p:sp>
    </p:spTree>
    <p:extLst>
      <p:ext uri="{BB962C8B-B14F-4D97-AF65-F5344CB8AC3E}">
        <p14:creationId xmlns:p14="http://schemas.microsoft.com/office/powerpoint/2010/main" val="2150556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3</a:t>
            </a:r>
          </a:p>
        </p:txBody>
      </p:sp>
    </p:spTree>
    <p:extLst>
      <p:ext uri="{BB962C8B-B14F-4D97-AF65-F5344CB8AC3E}">
        <p14:creationId xmlns:p14="http://schemas.microsoft.com/office/powerpoint/2010/main" val="40678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4</a:t>
            </a:r>
          </a:p>
        </p:txBody>
      </p:sp>
    </p:spTree>
    <p:extLst>
      <p:ext uri="{BB962C8B-B14F-4D97-AF65-F5344CB8AC3E}">
        <p14:creationId xmlns:p14="http://schemas.microsoft.com/office/powerpoint/2010/main" val="33678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Panel 4</a:t>
            </a:r>
          </a:p>
        </p:txBody>
      </p:sp>
    </p:spTree>
    <p:extLst>
      <p:ext uri="{BB962C8B-B14F-4D97-AF65-F5344CB8AC3E}">
        <p14:creationId xmlns:p14="http://schemas.microsoft.com/office/powerpoint/2010/main" val="365797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/>
              <a:t>Wedstrijdsecretariaat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 fontScale="90000"/>
          </a:bodyPr>
          <a:lstStyle/>
          <a:p>
            <a:br>
              <a:rPr lang="nl-BE" sz="6000" b="1" dirty="0">
                <a:latin typeface="Trebuchet MS" pitchFamily="34" charset="0"/>
              </a:rPr>
            </a:br>
            <a:r>
              <a:rPr lang="nl-BE" sz="6000" b="1" dirty="0"/>
              <a:t>Indienen wedstrijdbladen</a:t>
            </a:r>
            <a:br>
              <a:rPr lang="nl-BE" sz="6000" b="1" dirty="0">
                <a:latin typeface="Trebuchet MS" pitchFamily="34" charset="0"/>
              </a:rPr>
            </a:br>
            <a:endParaRPr lang="nl-BE" sz="60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4275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Wachtzone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Wachtzone</a:t>
            </a:r>
          </a:p>
        </p:txBody>
      </p:sp>
    </p:spTree>
    <p:extLst>
      <p:ext uri="{BB962C8B-B14F-4D97-AF65-F5344CB8AC3E}">
        <p14:creationId xmlns:p14="http://schemas.microsoft.com/office/powerpoint/2010/main" val="365902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>
                <a:latin typeface="Trebuchet MS" pitchFamily="34" charset="0"/>
              </a:rPr>
              <a:t>Wachtzone</a:t>
            </a:r>
          </a:p>
        </p:txBody>
      </p:sp>
    </p:spTree>
    <p:extLst>
      <p:ext uri="{BB962C8B-B14F-4D97-AF65-F5344CB8AC3E}">
        <p14:creationId xmlns:p14="http://schemas.microsoft.com/office/powerpoint/2010/main" val="3659024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juryleden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Lunch</a:t>
            </a:r>
            <a:br>
              <a:rPr lang="nl-BE" sz="12000" b="1" dirty="0"/>
            </a:br>
            <a:r>
              <a:rPr lang="nl-BE" sz="12000" b="1" dirty="0"/>
              <a:t>juryleden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Jurylokaal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>
                <a:latin typeface="Trebuchet MS" pitchFamily="34" charset="0"/>
              </a:rPr>
              <a:t>Jury-</a:t>
            </a:r>
            <a:br>
              <a:rPr lang="nl-BE" sz="9600" b="1" dirty="0">
                <a:latin typeface="Trebuchet MS" pitchFamily="34" charset="0"/>
              </a:rPr>
            </a:br>
            <a:r>
              <a:rPr lang="nl-BE" sz="9600" b="1" dirty="0">
                <a:latin typeface="Trebuchet MS" pitchFamily="34" charset="0"/>
              </a:rPr>
              <a:t>vergadering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clubs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764091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726374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299236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A2A17ECD-C4F7-4AB8-A92F-29ECA64D0B8E}"/>
</file>

<file path=customXml/itemProps2.xml><?xml version="1.0" encoding="utf-8"?>
<ds:datastoreItem xmlns:ds="http://schemas.openxmlformats.org/officeDocument/2006/customXml" ds:itemID="{0E2F5BED-E821-428C-A410-9A0EB24D8699}"/>
</file>

<file path=customXml/itemProps3.xml><?xml version="1.0" encoding="utf-8"?>
<ds:datastoreItem xmlns:ds="http://schemas.openxmlformats.org/officeDocument/2006/customXml" ds:itemID="{71F3D23E-57B0-4E19-96BE-75086DCB0B7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</Words>
  <Application>Microsoft Macintosh PowerPoint</Application>
  <PresentationFormat>On-screen Show (4:3)</PresentationFormat>
  <Paragraphs>40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Trebuchet MS</vt:lpstr>
      <vt:lpstr>Office-thema</vt:lpstr>
      <vt:lpstr>PowerPoint Presentation</vt:lpstr>
      <vt:lpstr>Ingang   publiek</vt:lpstr>
      <vt:lpstr>Ingang deelnemers</vt:lpstr>
      <vt:lpstr>EHBO</vt:lpstr>
      <vt:lpstr>PowerPoint Presentation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Ticket Controle</vt:lpstr>
      <vt:lpstr>PowerPoint Presentation</vt:lpstr>
      <vt:lpstr>PowerPoint Presentation</vt:lpstr>
      <vt:lpstr>PowerPoint Presentation</vt:lpstr>
      <vt:lpstr>PowerPoint Presentation</vt:lpstr>
      <vt:lpstr>Panel 1</vt:lpstr>
      <vt:lpstr>Panel 1</vt:lpstr>
      <vt:lpstr>Panel 2</vt:lpstr>
      <vt:lpstr>Panel 2</vt:lpstr>
      <vt:lpstr>Panel 3</vt:lpstr>
      <vt:lpstr>Panel 3</vt:lpstr>
      <vt:lpstr>Panel 4</vt:lpstr>
      <vt:lpstr>Panel 4</vt:lpstr>
      <vt:lpstr>Wedstrijdsecretariaat</vt:lpstr>
      <vt:lpstr> Indienen wedstrijdbladen </vt:lpstr>
      <vt:lpstr>Wachtzone</vt:lpstr>
      <vt:lpstr>Wachtzone</vt:lpstr>
      <vt:lpstr>Wachtzone</vt:lpstr>
      <vt:lpstr>PowerPoint Presentation</vt:lpstr>
      <vt:lpstr>Lunch juryleden</vt:lpstr>
      <vt:lpstr>Jurylokaal</vt:lpstr>
      <vt:lpstr>Jury- vergadering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Celine Ramaekers</cp:lastModifiedBy>
  <cp:revision>66</cp:revision>
  <cp:lastPrinted>2023-03-02T08:50:34Z</cp:lastPrinted>
  <dcterms:created xsi:type="dcterms:W3CDTF">2011-09-21T08:37:05Z</dcterms:created>
  <dcterms:modified xsi:type="dcterms:W3CDTF">2024-06-05T07:35:14Z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2024-06-04T12:58:11Z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16e85ed4-07ee-4f14-83ff-1858b965d50b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