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95" r:id="rId5"/>
    <p:sldId id="301" r:id="rId6"/>
    <p:sldId id="259" r:id="rId7"/>
    <p:sldId id="321" r:id="rId8"/>
    <p:sldId id="322" r:id="rId9"/>
    <p:sldId id="323" r:id="rId10"/>
    <p:sldId id="266" r:id="rId11"/>
    <p:sldId id="260" r:id="rId12"/>
    <p:sldId id="261" r:id="rId13"/>
    <p:sldId id="297" r:id="rId14"/>
    <p:sldId id="324" r:id="rId15"/>
    <p:sldId id="262" r:id="rId16"/>
    <p:sldId id="263" r:id="rId17"/>
    <p:sldId id="264" r:id="rId18"/>
    <p:sldId id="265" r:id="rId19"/>
    <p:sldId id="298" r:id="rId20"/>
    <p:sldId id="299" r:id="rId21"/>
    <p:sldId id="280" r:id="rId22"/>
    <p:sldId id="279" r:id="rId23"/>
    <p:sldId id="283" r:id="rId24"/>
    <p:sldId id="290" r:id="rId25"/>
    <p:sldId id="291" r:id="rId26"/>
    <p:sldId id="285" r:id="rId27"/>
    <p:sldId id="286" r:id="rId28"/>
    <p:sldId id="327" r:id="rId29"/>
    <p:sldId id="328" r:id="rId30"/>
    <p:sldId id="287" r:id="rId31"/>
    <p:sldId id="288" r:id="rId32"/>
    <p:sldId id="282" r:id="rId33"/>
    <p:sldId id="292" r:id="rId34"/>
    <p:sldId id="293" r:id="rId35"/>
    <p:sldId id="294" r:id="rId36"/>
    <p:sldId id="326" r:id="rId37"/>
    <p:sldId id="312" r:id="rId38"/>
    <p:sldId id="313" r:id="rId39"/>
    <p:sldId id="314" r:id="rId40"/>
    <p:sldId id="315" r:id="rId41"/>
    <p:sldId id="316" r:id="rId42"/>
    <p:sldId id="317" r:id="rId43"/>
    <p:sldId id="318" r:id="rId44"/>
    <p:sldId id="325" r:id="rId45"/>
    <p:sldId id="272" r:id="rId46"/>
    <p:sldId id="273" r:id="rId47"/>
    <p:sldId id="302" r:id="rId48"/>
    <p:sldId id="303" r:id="rId49"/>
    <p:sldId id="304" r:id="rId50"/>
    <p:sldId id="274" r:id="rId51"/>
    <p:sldId id="275" r:id="rId52"/>
    <p:sldId id="309" r:id="rId53"/>
    <p:sldId id="310" r:id="rId54"/>
    <p:sldId id="311" r:id="rId55"/>
    <p:sldId id="305" r:id="rId56"/>
    <p:sldId id="319" r:id="rId57"/>
    <p:sldId id="320" r:id="rId58"/>
  </p:sldIdLst>
  <p:sldSz cx="9144000" cy="6858000" type="screen4x3"/>
  <p:notesSz cx="6797675" cy="9928225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2522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43"/>
  </p:normalViewPr>
  <p:slideViewPr>
    <p:cSldViewPr>
      <p:cViewPr varScale="1">
        <p:scale>
          <a:sx n="103" d="100"/>
          <a:sy n="103" d="100"/>
        </p:scale>
        <p:origin x="181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customXml" Target="../customXml/item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customXml" Target="../customXml/item2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65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hoek 11"/>
          <p:cNvSpPr/>
          <p:nvPr userDrawn="1"/>
        </p:nvSpPr>
        <p:spPr>
          <a:xfrm>
            <a:off x="539552" y="6453339"/>
            <a:ext cx="7992888" cy="45719"/>
          </a:xfrm>
          <a:prstGeom prst="rect">
            <a:avLst/>
          </a:prstGeom>
          <a:solidFill>
            <a:srgbClr val="A42522"/>
          </a:solidFill>
          <a:ln>
            <a:solidFill>
              <a:srgbClr val="A425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" name="Afbeelding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8748" y="0"/>
            <a:ext cx="3646505" cy="230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30/01/2025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30/01/2025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30/01/2025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30/01/2025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30/01/2025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30/01/2025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30/01/2025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30/01/2025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30/01/2025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30/01/2025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de stijl te bewerken</a:t>
            </a:r>
            <a:endParaRPr lang="nl-BE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nl-BE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B6044-921B-4377-8A4F-01597334F668}" type="datetimeFigureOut">
              <a:rPr lang="nl-BE" smtClean="0"/>
              <a:pPr/>
              <a:t>30/01/2025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700811"/>
            <a:ext cx="8206680" cy="3674839"/>
          </a:xfrm>
        </p:spPr>
        <p:txBody>
          <a:bodyPr>
            <a:normAutofit/>
          </a:bodyPr>
          <a:lstStyle/>
          <a:p>
            <a:r>
              <a:rPr lang="nl-BE" sz="15000" b="1" dirty="0"/>
              <a:t>Welkom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2060851"/>
            <a:ext cx="8206680" cy="3674839"/>
          </a:xfrm>
        </p:spPr>
        <p:txBody>
          <a:bodyPr>
            <a:normAutofit/>
          </a:bodyPr>
          <a:lstStyle/>
          <a:p>
            <a:r>
              <a:rPr lang="nl-BE" sz="20000" b="1" dirty="0"/>
              <a:t>WC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23528" y="1772819"/>
            <a:ext cx="8352928" cy="3674839"/>
          </a:xfrm>
        </p:spPr>
        <p:txBody>
          <a:bodyPr>
            <a:noAutofit/>
          </a:bodyPr>
          <a:lstStyle/>
          <a:p>
            <a:r>
              <a:rPr lang="nl-BE" sz="13000" b="1" dirty="0"/>
              <a:t>Cafetaria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23528" y="1700811"/>
            <a:ext cx="8206680" cy="3674839"/>
          </a:xfrm>
        </p:spPr>
        <p:txBody>
          <a:bodyPr>
            <a:normAutofit/>
          </a:bodyPr>
          <a:lstStyle/>
          <a:p>
            <a:r>
              <a:rPr lang="nl-BE" sz="15000" b="1" dirty="0"/>
              <a:t>Ingang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23528" y="1700811"/>
            <a:ext cx="8206680" cy="3674839"/>
          </a:xfrm>
        </p:spPr>
        <p:txBody>
          <a:bodyPr>
            <a:normAutofit/>
          </a:bodyPr>
          <a:lstStyle/>
          <a:p>
            <a:r>
              <a:rPr lang="nl-BE" sz="15000" b="1" dirty="0">
                <a:latin typeface="+mn-lt"/>
              </a:rPr>
              <a:t>Kassa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>
            <a:extLst>
              <a:ext uri="{FF2B5EF4-FFF2-40B4-BE49-F238E27FC236}">
                <a16:creationId xmlns:a16="http://schemas.microsoft.com/office/drawing/2014/main" id="{C64E0607-82DB-34EF-19A9-AB5FC847E019}"/>
              </a:ext>
            </a:extLst>
          </p:cNvPr>
          <p:cNvSpPr txBox="1">
            <a:spLocks/>
          </p:cNvSpPr>
          <p:nvPr/>
        </p:nvSpPr>
        <p:spPr>
          <a:xfrm>
            <a:off x="323528" y="2276872"/>
            <a:ext cx="8206680" cy="36748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sz="13500" b="1" dirty="0"/>
              <a:t>Ticket</a:t>
            </a:r>
          </a:p>
          <a:p>
            <a:r>
              <a:rPr lang="nl-BE" sz="13500" b="1" dirty="0"/>
              <a:t>Controle</a:t>
            </a:r>
          </a:p>
        </p:txBody>
      </p:sp>
    </p:spTree>
    <p:extLst>
      <p:ext uri="{BB962C8B-B14F-4D97-AF65-F5344CB8AC3E}">
        <p14:creationId xmlns:p14="http://schemas.microsoft.com/office/powerpoint/2010/main" val="23599741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468660" y="2333297"/>
            <a:ext cx="8206680" cy="2592288"/>
          </a:xfrm>
        </p:spPr>
        <p:txBody>
          <a:bodyPr>
            <a:normAutofit fontScale="90000"/>
          </a:bodyPr>
          <a:lstStyle/>
          <a:p>
            <a:r>
              <a:rPr lang="nl-BE" sz="9600" b="1" dirty="0"/>
              <a:t>Kassaticket </a:t>
            </a:r>
            <a:br>
              <a:rPr lang="nl-BE" sz="9600" b="1" dirty="0"/>
            </a:br>
            <a:r>
              <a:rPr lang="nl-BE" sz="9600" b="1" dirty="0"/>
              <a:t>€15</a:t>
            </a:r>
            <a:br>
              <a:rPr lang="nl-BE" sz="9600" b="1" dirty="0"/>
            </a:br>
            <a:endParaRPr lang="nl-BE" sz="3500" b="1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EEB04F-636B-6A7F-EA97-0BA81553E439}"/>
              </a:ext>
            </a:extLst>
          </p:cNvPr>
          <p:cNvSpPr txBox="1"/>
          <p:nvPr/>
        </p:nvSpPr>
        <p:spPr>
          <a:xfrm>
            <a:off x="827584" y="4941168"/>
            <a:ext cx="727280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BE" sz="2400" b="1" dirty="0"/>
              <a:t>Kinderen – 6 jaar: gratis</a:t>
            </a:r>
            <a:br>
              <a:rPr lang="nl-BE" sz="2400" b="1" dirty="0"/>
            </a:br>
            <a:r>
              <a:rPr lang="nl-BE" sz="2400" b="1" dirty="0"/>
              <a:t>Juryleden: gratis (op vertoon lidkaart + ID)</a:t>
            </a:r>
            <a:br>
              <a:rPr lang="nl-BE" sz="2400" b="1" dirty="0"/>
            </a:br>
            <a:r>
              <a:rPr lang="nl-BE" sz="2400" b="1" dirty="0"/>
              <a:t>Special guest: gratis (op vertoon van special guest card)</a:t>
            </a:r>
            <a:endParaRPr lang="nl-NL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JL-RECHTS 4"/>
          <p:cNvSpPr/>
          <p:nvPr/>
        </p:nvSpPr>
        <p:spPr>
          <a:xfrm>
            <a:off x="2267744" y="2780928"/>
            <a:ext cx="4536504" cy="208823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JL-LINKS 2"/>
          <p:cNvSpPr/>
          <p:nvPr/>
        </p:nvSpPr>
        <p:spPr>
          <a:xfrm>
            <a:off x="2267744" y="2708920"/>
            <a:ext cx="4680520" cy="2016224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JL-OMLAAG 2"/>
          <p:cNvSpPr/>
          <p:nvPr/>
        </p:nvSpPr>
        <p:spPr>
          <a:xfrm>
            <a:off x="3419872" y="2564905"/>
            <a:ext cx="2304256" cy="309634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88843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>
                <a:latin typeface="+mn-lt"/>
              </a:rPr>
              <a:t>Panel 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2132859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/>
              <a:t>Ingang  </a:t>
            </a:r>
            <a:br>
              <a:rPr lang="nl-BE" sz="10000" b="1" dirty="0"/>
            </a:br>
            <a:r>
              <a:rPr lang="nl-BE" sz="10000" b="1" dirty="0"/>
              <a:t>publiek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88843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>
                <a:latin typeface="+mn-lt"/>
              </a:rPr>
              <a:t>Panel</a:t>
            </a:r>
            <a:r>
              <a:rPr lang="nl-BE" sz="10000" b="1" dirty="0">
                <a:latin typeface="Trebuchet MS" pitchFamily="34" charset="0"/>
              </a:rPr>
              <a:t> 2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539552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15000" b="1" dirty="0"/>
              <a:t>Set 1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901824" y="1988841"/>
            <a:ext cx="8206680" cy="3674839"/>
          </a:xfrm>
        </p:spPr>
        <p:txBody>
          <a:bodyPr>
            <a:normAutofit/>
          </a:bodyPr>
          <a:lstStyle/>
          <a:p>
            <a:pPr algn="l"/>
            <a:r>
              <a:rPr lang="nl-BE" sz="9600" b="1" dirty="0"/>
              <a:t>Set 1:  </a:t>
            </a:r>
          </a:p>
        </p:txBody>
      </p:sp>
      <p:pic>
        <p:nvPicPr>
          <p:cNvPr id="5" name="Afbeelding 4" descr="Afbeelding met logo, symbool, Graphics, ontwerp&#10;&#10;Automatisch gegenereerde beschrijving">
            <a:extLst>
              <a:ext uri="{FF2B5EF4-FFF2-40B4-BE49-F238E27FC236}">
                <a16:creationId xmlns:a16="http://schemas.microsoft.com/office/drawing/2014/main" id="{4792422A-049F-4ABE-BD8B-74BE152C6F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6562" y="1993409"/>
            <a:ext cx="4525614" cy="3392215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901824" y="1988841"/>
            <a:ext cx="8206680" cy="3674839"/>
          </a:xfrm>
        </p:spPr>
        <p:txBody>
          <a:bodyPr>
            <a:normAutofit/>
          </a:bodyPr>
          <a:lstStyle/>
          <a:p>
            <a:pPr algn="l"/>
            <a:r>
              <a:rPr lang="nl-BE" sz="9600" b="1" dirty="0"/>
              <a:t>Set 1: </a:t>
            </a:r>
          </a:p>
        </p:txBody>
      </p:sp>
      <p:pic>
        <p:nvPicPr>
          <p:cNvPr id="4" name="Afbeelding 3" descr="Afbeelding met Rechthoek, lijn, schermopname, Graphics&#10;&#10;Automatisch gegenereerde beschrijving">
            <a:extLst>
              <a:ext uri="{FF2B5EF4-FFF2-40B4-BE49-F238E27FC236}">
                <a16:creationId xmlns:a16="http://schemas.microsoft.com/office/drawing/2014/main" id="{45E12861-A09D-34F6-BD44-705E144B1C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1988841"/>
            <a:ext cx="4724960" cy="3541637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901824" y="1988841"/>
            <a:ext cx="8206680" cy="3674839"/>
          </a:xfrm>
        </p:spPr>
        <p:txBody>
          <a:bodyPr>
            <a:normAutofit/>
          </a:bodyPr>
          <a:lstStyle/>
          <a:p>
            <a:pPr algn="l"/>
            <a:r>
              <a:rPr lang="nl-BE" sz="9600" b="1" dirty="0"/>
              <a:t>Set 1: </a:t>
            </a:r>
          </a:p>
        </p:txBody>
      </p:sp>
      <p:pic>
        <p:nvPicPr>
          <p:cNvPr id="3" name="Afbeelding 2" descr="Afbeelding met Graphics, schermopname, ontwerp, Rechthoek&#10;&#10;Automatisch gegenereerde beschrijving">
            <a:extLst>
              <a:ext uri="{FF2B5EF4-FFF2-40B4-BE49-F238E27FC236}">
                <a16:creationId xmlns:a16="http://schemas.microsoft.com/office/drawing/2014/main" id="{09804D1C-B4A2-5152-E389-7722B144A7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1961401"/>
            <a:ext cx="4743897" cy="3555831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901824" y="1988841"/>
            <a:ext cx="8206680" cy="3674839"/>
          </a:xfrm>
        </p:spPr>
        <p:txBody>
          <a:bodyPr>
            <a:normAutofit/>
          </a:bodyPr>
          <a:lstStyle/>
          <a:p>
            <a:pPr algn="l"/>
            <a:r>
              <a:rPr lang="nl-BE" sz="9600" b="1" dirty="0"/>
              <a:t>Set 1: </a:t>
            </a:r>
          </a:p>
        </p:txBody>
      </p:sp>
      <p:pic>
        <p:nvPicPr>
          <p:cNvPr id="3" name="Afbeelding 2" descr="Afbeelding met schermopname, Rechthoek, rood, Graphics&#10;&#10;Automatisch gegenereerde beschrijving">
            <a:extLst>
              <a:ext uri="{FF2B5EF4-FFF2-40B4-BE49-F238E27FC236}">
                <a16:creationId xmlns:a16="http://schemas.microsoft.com/office/drawing/2014/main" id="{555C316E-1D31-99E7-591A-E2648368D4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1988841"/>
            <a:ext cx="4902668" cy="3674839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901824" y="1988841"/>
            <a:ext cx="8206680" cy="3674839"/>
          </a:xfrm>
        </p:spPr>
        <p:txBody>
          <a:bodyPr>
            <a:normAutofit/>
          </a:bodyPr>
          <a:lstStyle/>
          <a:p>
            <a:pPr algn="l"/>
            <a:r>
              <a:rPr lang="nl-BE" sz="9600" b="1" dirty="0"/>
              <a:t>Set 1: </a:t>
            </a:r>
          </a:p>
        </p:txBody>
      </p:sp>
      <p:pic>
        <p:nvPicPr>
          <p:cNvPr id="5" name="Afbeelding 4" descr="Afbeelding met schermopname, Graphics, Rechthoek, lijn&#10;&#10;Automatisch gegenereerde beschrijving">
            <a:extLst>
              <a:ext uri="{FF2B5EF4-FFF2-40B4-BE49-F238E27FC236}">
                <a16:creationId xmlns:a16="http://schemas.microsoft.com/office/drawing/2014/main" id="{E0900FC7-CF29-5312-25E9-E5C37681BF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1700809"/>
            <a:ext cx="4995491" cy="3744416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1045840" y="1988841"/>
            <a:ext cx="8206680" cy="3674839"/>
          </a:xfrm>
        </p:spPr>
        <p:txBody>
          <a:bodyPr>
            <a:normAutofit/>
          </a:bodyPr>
          <a:lstStyle/>
          <a:p>
            <a:pPr algn="l"/>
            <a:r>
              <a:rPr lang="nl-BE" sz="9600" b="1" dirty="0"/>
              <a:t>Set 1: </a:t>
            </a:r>
          </a:p>
        </p:txBody>
      </p:sp>
      <p:pic>
        <p:nvPicPr>
          <p:cNvPr id="3" name="Afbeelding 2" descr="Afbeelding met schermopname, Rechthoek, rood, ontwerp&#10;&#10;Automatisch gegenereerde beschrijving">
            <a:extLst>
              <a:ext uri="{FF2B5EF4-FFF2-40B4-BE49-F238E27FC236}">
                <a16:creationId xmlns:a16="http://schemas.microsoft.com/office/drawing/2014/main" id="{F43E0623-B6B5-C364-6C0D-AF09AA46D2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2058144"/>
            <a:ext cx="4717748" cy="3536231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44B638-4AEB-1E13-AB37-947E60E515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E0F51F-4FD3-7FC6-D048-2EBAC9D0D8D1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901824" y="1988841"/>
            <a:ext cx="8206680" cy="3674839"/>
          </a:xfrm>
        </p:spPr>
        <p:txBody>
          <a:bodyPr>
            <a:normAutofit/>
          </a:bodyPr>
          <a:lstStyle/>
          <a:p>
            <a:pPr algn="l"/>
            <a:r>
              <a:rPr lang="nl-BE" sz="9600" b="1" dirty="0">
                <a:latin typeface="+mn-lt"/>
              </a:rPr>
              <a:t>Set 1:  </a:t>
            </a:r>
          </a:p>
        </p:txBody>
      </p:sp>
      <p:pic>
        <p:nvPicPr>
          <p:cNvPr id="4" name="Afbeelding 3" descr="Afbeelding met Lettertype, tekst, Graphics, logo&#10;&#10;Automatisch gegenereerde beschrijving">
            <a:extLst>
              <a:ext uri="{FF2B5EF4-FFF2-40B4-BE49-F238E27FC236}">
                <a16:creationId xmlns:a16="http://schemas.microsoft.com/office/drawing/2014/main" id="{CBC60968-B7E1-498B-DBFB-07589BF88B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1943543"/>
            <a:ext cx="4932586" cy="3697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972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187419-FC28-F686-3101-2BB3BD42E4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0C35B2-BA37-F96E-0D83-3EA8770934E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539552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15000" b="1" dirty="0"/>
              <a:t>Set 2</a:t>
            </a:r>
          </a:p>
        </p:txBody>
      </p:sp>
    </p:spTree>
    <p:extLst>
      <p:ext uri="{BB962C8B-B14F-4D97-AF65-F5344CB8AC3E}">
        <p14:creationId xmlns:p14="http://schemas.microsoft.com/office/powerpoint/2010/main" val="1025884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Ingang deelnemers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901824" y="1988841"/>
            <a:ext cx="8206680" cy="3674839"/>
          </a:xfrm>
        </p:spPr>
        <p:txBody>
          <a:bodyPr>
            <a:normAutofit/>
          </a:bodyPr>
          <a:lstStyle/>
          <a:p>
            <a:pPr algn="l"/>
            <a:r>
              <a:rPr lang="nl-BE" sz="9600" b="1" dirty="0"/>
              <a:t>Set 2: </a:t>
            </a:r>
          </a:p>
        </p:txBody>
      </p:sp>
      <p:pic>
        <p:nvPicPr>
          <p:cNvPr id="4" name="Afbeelding 3" descr="Afbeelding met logo, symbool, Graphics, ontwerp&#10;&#10;Automatisch gegenereerde beschrijving">
            <a:extLst>
              <a:ext uri="{FF2B5EF4-FFF2-40B4-BE49-F238E27FC236}">
                <a16:creationId xmlns:a16="http://schemas.microsoft.com/office/drawing/2014/main" id="{B03D135D-BF83-94B1-346F-3591579DF0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6562" y="1993409"/>
            <a:ext cx="4525614" cy="3392215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901824" y="1988841"/>
            <a:ext cx="8206680" cy="3674839"/>
          </a:xfrm>
        </p:spPr>
        <p:txBody>
          <a:bodyPr>
            <a:normAutofit/>
          </a:bodyPr>
          <a:lstStyle/>
          <a:p>
            <a:pPr algn="l"/>
            <a:r>
              <a:rPr lang="nl-BE" sz="9600" b="1" dirty="0"/>
              <a:t>Set 2: </a:t>
            </a:r>
          </a:p>
        </p:txBody>
      </p:sp>
      <p:pic>
        <p:nvPicPr>
          <p:cNvPr id="3" name="Afbeelding 2" descr="Afbeelding met Rechthoek, lijn, schermopname, Graphics&#10;&#10;Automatisch gegenereerde beschrijving">
            <a:extLst>
              <a:ext uri="{FF2B5EF4-FFF2-40B4-BE49-F238E27FC236}">
                <a16:creationId xmlns:a16="http://schemas.microsoft.com/office/drawing/2014/main" id="{862E05A9-64AD-0E97-23DC-EC6B78E91A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2055441"/>
            <a:ext cx="4724960" cy="3541637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901824" y="1988841"/>
            <a:ext cx="8206680" cy="3674839"/>
          </a:xfrm>
        </p:spPr>
        <p:txBody>
          <a:bodyPr>
            <a:normAutofit/>
          </a:bodyPr>
          <a:lstStyle/>
          <a:p>
            <a:pPr algn="l"/>
            <a:r>
              <a:rPr lang="nl-BE" sz="9600" b="1" dirty="0"/>
              <a:t>Set 2: </a:t>
            </a:r>
          </a:p>
        </p:txBody>
      </p:sp>
      <p:pic>
        <p:nvPicPr>
          <p:cNvPr id="3" name="Afbeelding 2" descr="Afbeelding met Graphics, schermopname, ontwerp, Rechthoek&#10;&#10;Automatisch gegenereerde beschrijving">
            <a:extLst>
              <a:ext uri="{FF2B5EF4-FFF2-40B4-BE49-F238E27FC236}">
                <a16:creationId xmlns:a16="http://schemas.microsoft.com/office/drawing/2014/main" id="{3BE31E79-9845-CA67-6529-C713900BE0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1961401"/>
            <a:ext cx="4743897" cy="3555831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901824" y="1988841"/>
            <a:ext cx="8206680" cy="3674839"/>
          </a:xfrm>
        </p:spPr>
        <p:txBody>
          <a:bodyPr>
            <a:normAutofit/>
          </a:bodyPr>
          <a:lstStyle/>
          <a:p>
            <a:pPr algn="l"/>
            <a:r>
              <a:rPr lang="nl-BE" sz="9600" b="1" dirty="0"/>
              <a:t>Set 2: </a:t>
            </a:r>
          </a:p>
        </p:txBody>
      </p:sp>
      <p:pic>
        <p:nvPicPr>
          <p:cNvPr id="3" name="Afbeelding 2" descr="Afbeelding met schermopname, Rechthoek, rood, Graphics&#10;&#10;Automatisch gegenereerde beschrijving">
            <a:extLst>
              <a:ext uri="{FF2B5EF4-FFF2-40B4-BE49-F238E27FC236}">
                <a16:creationId xmlns:a16="http://schemas.microsoft.com/office/drawing/2014/main" id="{30925D79-075B-BEA1-9CD3-1233045AD7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1988841"/>
            <a:ext cx="4902668" cy="3674839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901824" y="1988841"/>
            <a:ext cx="8206680" cy="3674839"/>
          </a:xfrm>
        </p:spPr>
        <p:txBody>
          <a:bodyPr>
            <a:normAutofit/>
          </a:bodyPr>
          <a:lstStyle/>
          <a:p>
            <a:pPr algn="l"/>
            <a:r>
              <a:rPr lang="nl-BE" sz="9600" b="1" dirty="0">
                <a:latin typeface="+mn-lt"/>
              </a:rPr>
              <a:t>Set 2: </a:t>
            </a:r>
          </a:p>
        </p:txBody>
      </p:sp>
      <p:pic>
        <p:nvPicPr>
          <p:cNvPr id="3" name="Afbeelding 2" descr="Afbeelding met schermopname, Graphics, Rechthoek, lijn&#10;&#10;Automatisch gegenereerde beschrijving">
            <a:extLst>
              <a:ext uri="{FF2B5EF4-FFF2-40B4-BE49-F238E27FC236}">
                <a16:creationId xmlns:a16="http://schemas.microsoft.com/office/drawing/2014/main" id="{C4C13C11-1E91-E066-7441-BD1A579200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1700809"/>
            <a:ext cx="4995491" cy="3744416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901824" y="1988841"/>
            <a:ext cx="8206680" cy="3674839"/>
          </a:xfrm>
        </p:spPr>
        <p:txBody>
          <a:bodyPr>
            <a:normAutofit/>
          </a:bodyPr>
          <a:lstStyle/>
          <a:p>
            <a:pPr algn="l"/>
            <a:r>
              <a:rPr lang="nl-BE" sz="9600" b="1" dirty="0">
                <a:latin typeface="+mn-lt"/>
              </a:rPr>
              <a:t>Set 2: </a:t>
            </a:r>
          </a:p>
        </p:txBody>
      </p:sp>
      <p:pic>
        <p:nvPicPr>
          <p:cNvPr id="3" name="Afbeelding 2" descr="Afbeelding met schermopname, Rechthoek, rood, ontwerp&#10;&#10;Automatisch gegenereerde beschrijving">
            <a:extLst>
              <a:ext uri="{FF2B5EF4-FFF2-40B4-BE49-F238E27FC236}">
                <a16:creationId xmlns:a16="http://schemas.microsoft.com/office/drawing/2014/main" id="{97FB680E-8820-A00B-2F1A-4546E1A17A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428" y="2098865"/>
            <a:ext cx="4717748" cy="3536231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ECD892-A9F2-ACB7-33C6-4A7AF502AB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FC89DB-8410-7BF9-9560-5C45E7A10DC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901824" y="1988841"/>
            <a:ext cx="8206680" cy="3674839"/>
          </a:xfrm>
        </p:spPr>
        <p:txBody>
          <a:bodyPr>
            <a:normAutofit/>
          </a:bodyPr>
          <a:lstStyle/>
          <a:p>
            <a:pPr algn="l"/>
            <a:r>
              <a:rPr lang="nl-BE" sz="9600" b="1" dirty="0">
                <a:latin typeface="+mn-lt"/>
              </a:rPr>
              <a:t>Set 2:  </a:t>
            </a:r>
          </a:p>
        </p:txBody>
      </p:sp>
      <p:pic>
        <p:nvPicPr>
          <p:cNvPr id="4" name="Afbeelding 3" descr="Afbeelding met Lettertype, tekst, Graphics, logo&#10;&#10;Automatisch gegenereerde beschrijving">
            <a:extLst>
              <a:ext uri="{FF2B5EF4-FFF2-40B4-BE49-F238E27FC236}">
                <a16:creationId xmlns:a16="http://schemas.microsoft.com/office/drawing/2014/main" id="{A2EFD65B-1ADF-5846-AFCB-4E9D14CE1F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1943543"/>
            <a:ext cx="4932586" cy="3697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0459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539552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15000" b="1" dirty="0">
                <a:latin typeface="+mn-lt"/>
              </a:rPr>
              <a:t>Set 3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901824" y="1988841"/>
            <a:ext cx="8206680" cy="3674839"/>
          </a:xfrm>
        </p:spPr>
        <p:txBody>
          <a:bodyPr>
            <a:normAutofit/>
          </a:bodyPr>
          <a:lstStyle/>
          <a:p>
            <a:pPr algn="l"/>
            <a:r>
              <a:rPr lang="nl-BE" sz="9600" b="1" dirty="0">
                <a:latin typeface="+mn-lt"/>
              </a:rPr>
              <a:t>Set 3: </a:t>
            </a:r>
          </a:p>
        </p:txBody>
      </p:sp>
      <p:pic>
        <p:nvPicPr>
          <p:cNvPr id="4" name="Afbeelding 3" descr="Afbeelding met logo, symbool, Graphics, ontwerp&#10;&#10;Automatisch gegenereerde beschrijving">
            <a:extLst>
              <a:ext uri="{FF2B5EF4-FFF2-40B4-BE49-F238E27FC236}">
                <a16:creationId xmlns:a16="http://schemas.microsoft.com/office/drawing/2014/main" id="{45DE2CCF-AE3F-2E3D-4287-76A6FB2317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6562" y="1993409"/>
            <a:ext cx="4525614" cy="3392215"/>
          </a:xfrm>
          <a:prstGeom prst="rect">
            <a:avLst/>
          </a:prstGeo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901824" y="1988841"/>
            <a:ext cx="8206680" cy="3674839"/>
          </a:xfrm>
        </p:spPr>
        <p:txBody>
          <a:bodyPr>
            <a:normAutofit/>
          </a:bodyPr>
          <a:lstStyle/>
          <a:p>
            <a:pPr algn="l"/>
            <a:r>
              <a:rPr lang="nl-BE" sz="9600" b="1" dirty="0">
                <a:latin typeface="+mn-lt"/>
              </a:rPr>
              <a:t>Set 3: </a:t>
            </a:r>
          </a:p>
        </p:txBody>
      </p:sp>
      <p:pic>
        <p:nvPicPr>
          <p:cNvPr id="3" name="Afbeelding 2" descr="Afbeelding met Rechthoek, lijn, schermopname, Graphics&#10;&#10;Automatisch gegenereerde beschrijving">
            <a:extLst>
              <a:ext uri="{FF2B5EF4-FFF2-40B4-BE49-F238E27FC236}">
                <a16:creationId xmlns:a16="http://schemas.microsoft.com/office/drawing/2014/main" id="{A5E10F8E-7AAC-27AE-E043-1CDB4D4F9A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1988841"/>
            <a:ext cx="4724960" cy="354163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16833"/>
            <a:ext cx="8206680" cy="3674839"/>
          </a:xfrm>
        </p:spPr>
        <p:txBody>
          <a:bodyPr>
            <a:normAutofit/>
          </a:bodyPr>
          <a:lstStyle/>
          <a:p>
            <a:r>
              <a:rPr lang="nl-BE" sz="15000" b="1" dirty="0"/>
              <a:t>EHBO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901824" y="1988841"/>
            <a:ext cx="8206680" cy="3674839"/>
          </a:xfrm>
        </p:spPr>
        <p:txBody>
          <a:bodyPr>
            <a:normAutofit/>
          </a:bodyPr>
          <a:lstStyle/>
          <a:p>
            <a:pPr algn="l"/>
            <a:r>
              <a:rPr lang="nl-BE" sz="9600" b="1" dirty="0">
                <a:latin typeface="+mn-lt"/>
              </a:rPr>
              <a:t>Set 3: </a:t>
            </a:r>
          </a:p>
        </p:txBody>
      </p:sp>
      <p:pic>
        <p:nvPicPr>
          <p:cNvPr id="5" name="Afbeelding 4" descr="Afbeelding met Graphics, schermopname, ontwerp, Rechthoek&#10;&#10;Automatisch gegenereerde beschrijving">
            <a:extLst>
              <a:ext uri="{FF2B5EF4-FFF2-40B4-BE49-F238E27FC236}">
                <a16:creationId xmlns:a16="http://schemas.microsoft.com/office/drawing/2014/main" id="{D3093BA6-01F8-C7A7-0D0A-28055FEABC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1961401"/>
            <a:ext cx="4743897" cy="3555831"/>
          </a:xfrm>
          <a:prstGeom prst="rect">
            <a:avLst/>
          </a:prstGeo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901824" y="1988841"/>
            <a:ext cx="8206680" cy="3674839"/>
          </a:xfrm>
        </p:spPr>
        <p:txBody>
          <a:bodyPr>
            <a:normAutofit/>
          </a:bodyPr>
          <a:lstStyle/>
          <a:p>
            <a:pPr algn="l"/>
            <a:r>
              <a:rPr lang="nl-BE" sz="9600" b="1" dirty="0">
                <a:latin typeface="+mn-lt"/>
              </a:rPr>
              <a:t>Set 3: </a:t>
            </a:r>
          </a:p>
        </p:txBody>
      </p:sp>
      <p:pic>
        <p:nvPicPr>
          <p:cNvPr id="4" name="Afbeelding 3" descr="Afbeelding met schermopname, Rechthoek, rood, Graphics&#10;&#10;Automatisch gegenereerde beschrijving">
            <a:extLst>
              <a:ext uri="{FF2B5EF4-FFF2-40B4-BE49-F238E27FC236}">
                <a16:creationId xmlns:a16="http://schemas.microsoft.com/office/drawing/2014/main" id="{0F12AB34-7021-69F5-7FE4-5FFF3352D3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1988841"/>
            <a:ext cx="4902668" cy="3674839"/>
          </a:xfrm>
          <a:prstGeom prst="rect">
            <a:avLst/>
          </a:prstGeom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901824" y="1988841"/>
            <a:ext cx="8206680" cy="3674839"/>
          </a:xfrm>
        </p:spPr>
        <p:txBody>
          <a:bodyPr>
            <a:normAutofit/>
          </a:bodyPr>
          <a:lstStyle/>
          <a:p>
            <a:pPr algn="l"/>
            <a:r>
              <a:rPr lang="nl-BE" sz="9600" b="1" dirty="0">
                <a:latin typeface="+mn-lt"/>
              </a:rPr>
              <a:t>Set 3: </a:t>
            </a:r>
          </a:p>
        </p:txBody>
      </p:sp>
      <p:pic>
        <p:nvPicPr>
          <p:cNvPr id="3" name="Afbeelding 2" descr="Afbeelding met schermopname, Graphics, Rechthoek, lijn&#10;&#10;Automatisch gegenereerde beschrijving">
            <a:extLst>
              <a:ext uri="{FF2B5EF4-FFF2-40B4-BE49-F238E27FC236}">
                <a16:creationId xmlns:a16="http://schemas.microsoft.com/office/drawing/2014/main" id="{50921665-76A3-E6C2-7A73-613FF901C0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1700809"/>
            <a:ext cx="4995491" cy="3744416"/>
          </a:xfrm>
          <a:prstGeom prst="rect">
            <a:avLst/>
          </a:prstGeo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901824" y="1988841"/>
            <a:ext cx="8206680" cy="3674839"/>
          </a:xfrm>
        </p:spPr>
        <p:txBody>
          <a:bodyPr>
            <a:normAutofit/>
          </a:bodyPr>
          <a:lstStyle/>
          <a:p>
            <a:pPr algn="l"/>
            <a:r>
              <a:rPr lang="nl-BE" sz="9600" b="1" dirty="0">
                <a:latin typeface="+mn-lt"/>
              </a:rPr>
              <a:t>Set 3: </a:t>
            </a:r>
          </a:p>
        </p:txBody>
      </p:sp>
      <p:pic>
        <p:nvPicPr>
          <p:cNvPr id="4" name="Afbeelding 3" descr="Afbeelding met schermopname, Rechthoek, rood, ontwerp&#10;&#10;Automatisch gegenereerde beschrijving">
            <a:extLst>
              <a:ext uri="{FF2B5EF4-FFF2-40B4-BE49-F238E27FC236}">
                <a16:creationId xmlns:a16="http://schemas.microsoft.com/office/drawing/2014/main" id="{BBBCFD0A-71BD-98C0-2612-4B0E41442A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428" y="2098865"/>
            <a:ext cx="4717748" cy="3536231"/>
          </a:xfrm>
          <a:prstGeom prst="rect">
            <a:avLst/>
          </a:prstGeom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77DEA-5043-5BBB-B5CB-C32F2386C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B2BCB0-6041-FC2F-BEDD-923F6AD0499E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901824" y="1988841"/>
            <a:ext cx="8206680" cy="3674839"/>
          </a:xfrm>
        </p:spPr>
        <p:txBody>
          <a:bodyPr>
            <a:normAutofit/>
          </a:bodyPr>
          <a:lstStyle/>
          <a:p>
            <a:pPr algn="l"/>
            <a:r>
              <a:rPr lang="nl-BE" sz="9600" b="1" dirty="0">
                <a:latin typeface="+mn-lt"/>
              </a:rPr>
              <a:t>Set 3:  </a:t>
            </a:r>
          </a:p>
        </p:txBody>
      </p:sp>
      <p:pic>
        <p:nvPicPr>
          <p:cNvPr id="4" name="Afbeelding 3" descr="Afbeelding met Lettertype, tekst, Graphics, logo&#10;&#10;Automatisch gegenereerde beschrijving">
            <a:extLst>
              <a:ext uri="{FF2B5EF4-FFF2-40B4-BE49-F238E27FC236}">
                <a16:creationId xmlns:a16="http://schemas.microsoft.com/office/drawing/2014/main" id="{28D7A804-08E8-85A5-CA93-8B6A881431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1943543"/>
            <a:ext cx="4932586" cy="3697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68900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700811"/>
            <a:ext cx="8206680" cy="3674839"/>
          </a:xfrm>
        </p:spPr>
        <p:txBody>
          <a:bodyPr>
            <a:normAutofit/>
          </a:bodyPr>
          <a:lstStyle/>
          <a:p>
            <a:r>
              <a:rPr lang="nl-BE" sz="6000" b="1" dirty="0">
                <a:latin typeface="+mn-lt"/>
              </a:rPr>
              <a:t>Wedstrijdsecretariaat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7768" y="1700811"/>
            <a:ext cx="8206680" cy="3674839"/>
          </a:xfrm>
        </p:spPr>
        <p:txBody>
          <a:bodyPr>
            <a:normAutofit/>
          </a:bodyPr>
          <a:lstStyle/>
          <a:p>
            <a:r>
              <a:rPr lang="nl-BE" sz="8000" b="1" dirty="0">
                <a:latin typeface="+mn-lt"/>
              </a:rPr>
              <a:t>Wedstrijdbladen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95536" y="2276872"/>
            <a:ext cx="8208963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BE" sz="9600" b="1" dirty="0"/>
              <a:t>Aanmelden</a:t>
            </a:r>
            <a:br>
              <a:rPr lang="nl-BE" sz="9600" b="1" dirty="0"/>
            </a:br>
            <a:r>
              <a:rPr lang="nl-BE" sz="9600" b="1" dirty="0"/>
              <a:t>juryleden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23528" y="2132857"/>
            <a:ext cx="8352928" cy="3674839"/>
          </a:xfrm>
        </p:spPr>
        <p:txBody>
          <a:bodyPr>
            <a:noAutofit/>
          </a:bodyPr>
          <a:lstStyle/>
          <a:p>
            <a:r>
              <a:rPr lang="nl-BE" sz="12000" b="1" dirty="0">
                <a:latin typeface="+mn-lt"/>
              </a:rPr>
              <a:t>Lunch</a:t>
            </a:r>
            <a:br>
              <a:rPr lang="nl-BE" sz="12000" b="1" dirty="0">
                <a:latin typeface="+mn-lt"/>
              </a:rPr>
            </a:br>
            <a:r>
              <a:rPr lang="nl-BE" sz="12000" b="1" dirty="0">
                <a:latin typeface="+mn-lt"/>
              </a:rPr>
              <a:t>juryleden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251520" y="2132857"/>
            <a:ext cx="8352928" cy="3674839"/>
          </a:xfrm>
        </p:spPr>
        <p:txBody>
          <a:bodyPr>
            <a:noAutofit/>
          </a:bodyPr>
          <a:lstStyle/>
          <a:p>
            <a:r>
              <a:rPr lang="nl-BE" sz="12000" b="1" dirty="0">
                <a:latin typeface="+mn-lt"/>
              </a:rPr>
              <a:t>Trainers-</a:t>
            </a:r>
            <a:br>
              <a:rPr lang="nl-BE" sz="12000" b="1" dirty="0">
                <a:latin typeface="+mn-lt"/>
              </a:rPr>
            </a:br>
            <a:r>
              <a:rPr lang="nl-BE" sz="12000" b="1" dirty="0">
                <a:latin typeface="+mn-lt"/>
              </a:rPr>
              <a:t>hoekje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95536" y="2276872"/>
            <a:ext cx="8208963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BE" sz="9600" b="1" dirty="0"/>
              <a:t>Aanmelden</a:t>
            </a:r>
            <a:br>
              <a:rPr lang="nl-BE" sz="9600" b="1" dirty="0"/>
            </a:br>
            <a:r>
              <a:rPr lang="nl-BE" sz="9600" b="1" dirty="0"/>
              <a:t>clubs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700811"/>
            <a:ext cx="8206680" cy="3674839"/>
          </a:xfrm>
        </p:spPr>
        <p:txBody>
          <a:bodyPr>
            <a:noAutofit/>
          </a:bodyPr>
          <a:lstStyle/>
          <a:p>
            <a:r>
              <a:rPr lang="nl-BE" sz="13000" b="1" dirty="0">
                <a:latin typeface="+mn-lt"/>
              </a:rPr>
              <a:t>Jurylokaal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539552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9600" b="1" dirty="0">
                <a:latin typeface="+mn-lt"/>
              </a:rPr>
              <a:t>Jury-</a:t>
            </a:r>
            <a:br>
              <a:rPr lang="nl-BE" sz="9600" b="1" dirty="0">
                <a:latin typeface="+mn-lt"/>
              </a:rPr>
            </a:br>
            <a:r>
              <a:rPr lang="nl-BE" sz="9600" b="1" dirty="0">
                <a:latin typeface="+mn-lt"/>
              </a:rPr>
              <a:t>vergadering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3789040"/>
            <a:ext cx="8206680" cy="720077"/>
          </a:xfrm>
        </p:spPr>
        <p:txBody>
          <a:bodyPr>
            <a:normAutofit fontScale="90000"/>
          </a:bodyPr>
          <a:lstStyle/>
          <a:p>
            <a:r>
              <a:rPr lang="nl-BE" sz="4000" b="1" dirty="0">
                <a:latin typeface="+mn-lt"/>
              </a:rPr>
              <a:t>Belangrijk voor scoreverwerking</a:t>
            </a:r>
            <a:br>
              <a:rPr lang="nl-BE" sz="2800" b="1" dirty="0">
                <a:latin typeface="+mn-lt"/>
              </a:rPr>
            </a:br>
            <a:br>
              <a:rPr lang="nl-BE" sz="2800" b="1" dirty="0">
                <a:latin typeface="+mn-lt"/>
              </a:rPr>
            </a:br>
            <a:r>
              <a:rPr lang="nl-BE" sz="2800" b="1" dirty="0">
                <a:latin typeface="+mn-lt"/>
              </a:rPr>
              <a:t>Bij de categorieën 7-8j, 9-10j, 11-12j worden</a:t>
            </a:r>
            <a:br>
              <a:rPr lang="nl-BE" sz="2800" b="1" dirty="0">
                <a:latin typeface="+mn-lt"/>
              </a:rPr>
            </a:br>
            <a:r>
              <a:rPr lang="nl-BE" sz="2800" b="1" dirty="0">
                <a:latin typeface="+mn-lt"/>
              </a:rPr>
              <a:t>enkel de resultaten ‘brevetten’ (goud-zilver-brons) meegegeven aan de clubs. </a:t>
            </a:r>
            <a:br>
              <a:rPr lang="nl-BE" sz="2800" b="1" dirty="0">
                <a:latin typeface="+mn-lt"/>
              </a:rPr>
            </a:br>
            <a:r>
              <a:rPr lang="nl-BE" sz="2800" b="1" dirty="0">
                <a:latin typeface="+mn-lt"/>
              </a:rPr>
              <a:t>Dus geen resultaat met punten meegeven!</a:t>
            </a:r>
            <a:br>
              <a:rPr lang="nl-BE" sz="2800" b="1" dirty="0">
                <a:latin typeface="+mn-lt"/>
              </a:rPr>
            </a:br>
            <a:br>
              <a:rPr lang="nl-BE" sz="2800" b="1" dirty="0">
                <a:latin typeface="+mn-lt"/>
              </a:rPr>
            </a:br>
            <a:r>
              <a:rPr lang="nl-BE" sz="2800" b="1" dirty="0">
                <a:latin typeface="+mn-lt"/>
              </a:rPr>
              <a:t>Vanaf de 13-14 jarigen zijn de </a:t>
            </a:r>
            <a:br>
              <a:rPr lang="nl-BE" sz="2800" b="1" dirty="0">
                <a:latin typeface="+mn-lt"/>
              </a:rPr>
            </a:br>
            <a:r>
              <a:rPr lang="nl-BE" sz="2800" b="1" dirty="0">
                <a:latin typeface="+mn-lt"/>
              </a:rPr>
              <a:t>resultaten wel met punten!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1619672" y="2735900"/>
            <a:ext cx="6048672" cy="720077"/>
          </a:xfrm>
        </p:spPr>
        <p:txBody>
          <a:bodyPr>
            <a:noAutofit/>
          </a:bodyPr>
          <a:lstStyle/>
          <a:p>
            <a:pPr lvl="1"/>
            <a:r>
              <a:rPr lang="nl-BE" sz="4800" b="1" dirty="0">
                <a:latin typeface="+mn-lt"/>
              </a:rPr>
              <a:t>WEDSTRIJDBLADEN</a:t>
            </a:r>
            <a:br>
              <a:rPr lang="nl-BE" sz="4800" b="1" dirty="0">
                <a:latin typeface="Trebuchet MS" pitchFamily="34" charset="0"/>
              </a:rPr>
            </a:br>
            <a:endParaRPr lang="nl-BE" sz="4800" b="1" dirty="0">
              <a:latin typeface="Trebuchet MS" pitchFamily="34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27584" y="3356992"/>
            <a:ext cx="712879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  <a:tabLst>
                <a:tab pos="360363" algn="l"/>
              </a:tabLst>
            </a:pPr>
            <a:r>
              <a:rPr lang="nl-BE" sz="3200" dirty="0"/>
              <a:t> 	Bladen invullen en tabel uitrekenen</a:t>
            </a:r>
          </a:p>
          <a:p>
            <a:pPr>
              <a:buFont typeface="Wingdings" pitchFamily="2" charset="2"/>
              <a:buChar char="§"/>
              <a:tabLst>
                <a:tab pos="360363" algn="l"/>
              </a:tabLst>
            </a:pPr>
            <a:r>
              <a:rPr lang="nl-BE" sz="3200" dirty="0"/>
              <a:t> 	Sorteren per toestel</a:t>
            </a:r>
            <a:endParaRPr lang="nl-NL" sz="3200" dirty="0"/>
          </a:p>
          <a:p>
            <a:pPr>
              <a:buFont typeface="Wingdings" pitchFamily="2" charset="2"/>
              <a:buChar char="§"/>
              <a:tabLst>
                <a:tab pos="360363" algn="l"/>
              </a:tabLst>
            </a:pPr>
            <a:r>
              <a:rPr lang="nl-BE" sz="3200" dirty="0"/>
              <a:t> 	Ook wedstrijdblad invullen als een  	gymnast een toestel NIET turnt</a:t>
            </a:r>
            <a:r>
              <a:rPr lang="nl-BE" sz="3200" dirty="0">
                <a:latin typeface="Trebuchet MS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1331640" y="2852939"/>
            <a:ext cx="6696744" cy="720077"/>
          </a:xfrm>
        </p:spPr>
        <p:txBody>
          <a:bodyPr>
            <a:noAutofit/>
          </a:bodyPr>
          <a:lstStyle/>
          <a:p>
            <a:pPr lvl="1"/>
            <a:r>
              <a:rPr lang="nl-BE" sz="4800" b="1" dirty="0">
                <a:latin typeface="Trebuchet MS" pitchFamily="34" charset="0"/>
              </a:rPr>
              <a:t>GEBRUIK DAMESBRUG</a:t>
            </a:r>
            <a:br>
              <a:rPr lang="nl-BE" sz="4800" b="1" dirty="0">
                <a:latin typeface="Trebuchet MS" pitchFamily="34" charset="0"/>
              </a:rPr>
            </a:br>
            <a:endParaRPr lang="nl-BE" sz="4800" b="1" dirty="0">
              <a:latin typeface="Trebuchet MS" pitchFamily="34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1475656" y="3573016"/>
            <a:ext cx="61206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60363" algn="l"/>
              </a:tabLst>
            </a:pPr>
            <a:r>
              <a:rPr lang="nl-BE" sz="4800" dirty="0">
                <a:latin typeface="Trebuchet MS" pitchFamily="34" charset="0"/>
              </a:rPr>
              <a:t>Ontspanners lossen vooraleer de brug</a:t>
            </a:r>
          </a:p>
          <a:p>
            <a:pPr algn="ctr">
              <a:tabLst>
                <a:tab pos="360363" algn="l"/>
              </a:tabLst>
            </a:pPr>
            <a:r>
              <a:rPr lang="nl-BE" sz="4800" dirty="0">
                <a:latin typeface="Trebuchet MS" pitchFamily="34" charset="0"/>
              </a:rPr>
              <a:t>te verbreden!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 rot="16200000">
            <a:off x="3807063" y="-846623"/>
            <a:ext cx="3461326" cy="8556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55000" dirty="0">
                <a:latin typeface="Trebuchet MS" pitchFamily="34" charset="0"/>
                <a:cs typeface="Aharoni" pitchFamily="2" charset="-79"/>
              </a:rPr>
              <a:t>1</a:t>
            </a:r>
            <a:endParaRPr lang="nl-NL" sz="55000" dirty="0">
              <a:latin typeface="Trebuchet MS" pitchFamily="34" charset="0"/>
              <a:cs typeface="Aharoni" pitchFamily="2" charset="-79"/>
            </a:endParaRPr>
          </a:p>
        </p:txBody>
      </p:sp>
      <p:sp>
        <p:nvSpPr>
          <p:cNvPr id="6" name="Rechthoek 5"/>
          <p:cNvSpPr/>
          <p:nvPr/>
        </p:nvSpPr>
        <p:spPr>
          <a:xfrm rot="16200000" flipV="1">
            <a:off x="6025303" y="3271841"/>
            <a:ext cx="5675489" cy="229167"/>
          </a:xfrm>
          <a:prstGeom prst="rect">
            <a:avLst/>
          </a:prstGeom>
          <a:solidFill>
            <a:srgbClr val="A42522"/>
          </a:solidFill>
          <a:ln>
            <a:solidFill>
              <a:srgbClr val="A425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620588" y="2013300"/>
            <a:ext cx="4346448" cy="2746248"/>
          </a:xfrm>
          <a:prstGeom prst="rect">
            <a:avLst/>
          </a:prstGeom>
        </p:spPr>
      </p:pic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 rot="16200000">
            <a:off x="3807063" y="-846623"/>
            <a:ext cx="3461326" cy="8556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55000" dirty="0">
                <a:latin typeface="Trebuchet MS" pitchFamily="34" charset="0"/>
                <a:cs typeface="Aharoni" pitchFamily="2" charset="-79"/>
              </a:rPr>
              <a:t>3</a:t>
            </a:r>
            <a:endParaRPr lang="nl-NL" sz="55000" dirty="0">
              <a:latin typeface="Trebuchet MS" pitchFamily="34" charset="0"/>
              <a:cs typeface="Aharoni" pitchFamily="2" charset="-79"/>
            </a:endParaRPr>
          </a:p>
        </p:txBody>
      </p:sp>
      <p:sp>
        <p:nvSpPr>
          <p:cNvPr id="6" name="Rechthoek 5"/>
          <p:cNvSpPr/>
          <p:nvPr/>
        </p:nvSpPr>
        <p:spPr>
          <a:xfrm rot="16200000" flipV="1">
            <a:off x="6025303" y="3271841"/>
            <a:ext cx="5675489" cy="229167"/>
          </a:xfrm>
          <a:prstGeom prst="rect">
            <a:avLst/>
          </a:prstGeom>
          <a:solidFill>
            <a:srgbClr val="A42522"/>
          </a:solidFill>
          <a:ln>
            <a:solidFill>
              <a:srgbClr val="A425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620588" y="2013300"/>
            <a:ext cx="4346448" cy="2746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88702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 rot="16200000">
            <a:off x="3807063" y="-846623"/>
            <a:ext cx="3461326" cy="8556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55000" dirty="0">
                <a:latin typeface="Trebuchet MS" pitchFamily="34" charset="0"/>
                <a:cs typeface="Aharoni" pitchFamily="2" charset="-79"/>
              </a:rPr>
              <a:t>2</a:t>
            </a:r>
            <a:endParaRPr lang="nl-NL" sz="55000" dirty="0">
              <a:latin typeface="Trebuchet MS" pitchFamily="34" charset="0"/>
              <a:cs typeface="Aharoni" pitchFamily="2" charset="-79"/>
            </a:endParaRPr>
          </a:p>
        </p:txBody>
      </p:sp>
      <p:sp>
        <p:nvSpPr>
          <p:cNvPr id="6" name="Rechthoek 5"/>
          <p:cNvSpPr/>
          <p:nvPr/>
        </p:nvSpPr>
        <p:spPr>
          <a:xfrm rot="16200000" flipV="1">
            <a:off x="6025303" y="3271841"/>
            <a:ext cx="5675489" cy="229167"/>
          </a:xfrm>
          <a:prstGeom prst="rect">
            <a:avLst/>
          </a:prstGeom>
          <a:solidFill>
            <a:srgbClr val="A42522"/>
          </a:solidFill>
          <a:ln>
            <a:solidFill>
              <a:srgbClr val="A425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620588" y="2013300"/>
            <a:ext cx="4346448" cy="2746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887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Kleedkamers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Kleedkamers</a:t>
            </a:r>
          </a:p>
        </p:txBody>
      </p:sp>
    </p:spTree>
    <p:extLst>
      <p:ext uri="{BB962C8B-B14F-4D97-AF65-F5344CB8AC3E}">
        <p14:creationId xmlns:p14="http://schemas.microsoft.com/office/powerpoint/2010/main" val="339578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Kleedkamers</a:t>
            </a:r>
          </a:p>
        </p:txBody>
      </p:sp>
    </p:spTree>
    <p:extLst>
      <p:ext uri="{BB962C8B-B14F-4D97-AF65-F5344CB8AC3E}">
        <p14:creationId xmlns:p14="http://schemas.microsoft.com/office/powerpoint/2010/main" val="1457511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Kleedkamers</a:t>
            </a:r>
          </a:p>
        </p:txBody>
      </p:sp>
    </p:spTree>
    <p:extLst>
      <p:ext uri="{BB962C8B-B14F-4D97-AF65-F5344CB8AC3E}">
        <p14:creationId xmlns:p14="http://schemas.microsoft.com/office/powerpoint/2010/main" val="1760605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FC6741FBD64E409D7F9865DC0B8C4D" ma:contentTypeVersion="19" ma:contentTypeDescription="Een nieuw document maken." ma:contentTypeScope="" ma:versionID="aa2db9c1a7e52fd4925bc59517c5abcf">
  <xsd:schema xmlns:xsd="http://www.w3.org/2001/XMLSchema" xmlns:xs="http://www.w3.org/2001/XMLSchema" xmlns:p="http://schemas.microsoft.com/office/2006/metadata/properties" xmlns:ns2="ed00d440-cd52-4ad4-ba77-2d590301340e" xmlns:ns3="253bfda9-1c50-4211-b0f8-ea04794658d6" targetNamespace="http://schemas.microsoft.com/office/2006/metadata/properties" ma:root="true" ma:fieldsID="debc43ca1760dd7643b90fc96e336f30" ns2:_="" ns3:_="">
    <xsd:import namespace="ed00d440-cd52-4ad4-ba77-2d590301340e"/>
    <xsd:import namespace="253bfda9-1c50-4211-b0f8-ea04794658d6"/>
    <xsd:element name="properties">
      <xsd:complexType>
        <xsd:sequence>
          <xsd:element name="documentManagement">
            <xsd:complexType>
              <xsd:all>
                <xsd:element ref="ns2:f8e8bf88313d401483cb1a91dce22f53" minOccurs="0"/>
                <xsd:element ref="ns2:TaxCatchAll" minOccurs="0"/>
                <xsd:element ref="ns2:Maanden" minOccurs="0"/>
                <xsd:element ref="ns2:pc8a1a9b50974f18af58e703e8fda9af" minOccurs="0"/>
                <xsd:element ref="ns3:TypeDocument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lcf76f155ced4ddcb4097134ff3c332f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00d440-cd52-4ad4-ba77-2d590301340e" elementFormDefault="qualified">
    <xsd:import namespace="http://schemas.microsoft.com/office/2006/documentManagement/types"/>
    <xsd:import namespace="http://schemas.microsoft.com/office/infopath/2007/PartnerControls"/>
    <xsd:element name="f8e8bf88313d401483cb1a91dce22f53" ma:index="9" nillable="true" ma:taxonomy="true" ma:internalName="f8e8bf88313d401483cb1a91dce22f53" ma:taxonomyFieldName="Discipline" ma:displayName="Discipline" ma:default="" ma:fieldId="{f8e8bf88-313d-4014-83cb-1a91dce22f53}" ma:sspId="d9a16b5c-8ff9-4c2b-91cf-4510210742f7" ma:termSetId="40dc9507-510d-4b73-a0c3-fd46921057a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5d97444d-989b-4f50-837d-6e68b47a81d2}" ma:internalName="TaxCatchAll" ma:showField="CatchAllData" ma:web="ed00d440-cd52-4ad4-ba77-2d59030134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aanden" ma:index="11" nillable="true" ma:displayName="Maanden" ma:format="Dropdown" ma:internalName="Maanden">
      <xsd:simpleType>
        <xsd:restriction base="dms:Choice">
          <xsd:enumeration value="Januari"/>
          <xsd:enumeration value="Februari"/>
          <xsd:enumeration value="Maart"/>
          <xsd:enumeration value="April"/>
          <xsd:enumeration value="Mei"/>
          <xsd:enumeration value="Juni"/>
          <xsd:enumeration value="Juli"/>
          <xsd:enumeration value="Augustus"/>
          <xsd:enumeration value="September"/>
          <xsd:enumeration value="Oktober"/>
          <xsd:enumeration value="November"/>
          <xsd:enumeration value="December"/>
        </xsd:restriction>
      </xsd:simpleType>
    </xsd:element>
    <xsd:element name="pc8a1a9b50974f18af58e703e8fda9af" ma:index="13" nillable="true" ma:taxonomy="true" ma:internalName="pc8a1a9b50974f18af58e703e8fda9af" ma:taxonomyFieldName="Seizoen" ma:displayName="Seizoen" ma:default="" ma:fieldId="{9c8a1a9b-5097-4f18-af58-e703e8fda9af}" ma:sspId="d9a16b5c-8ff9-4c2b-91cf-4510210742f7" ma:termSetId="9780ec78-1e67-483e-ac24-dd2f3087778a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3bfda9-1c50-4211-b0f8-ea04794658d6" elementFormDefault="qualified">
    <xsd:import namespace="http://schemas.microsoft.com/office/2006/documentManagement/types"/>
    <xsd:import namespace="http://schemas.microsoft.com/office/infopath/2007/PartnerControls"/>
    <xsd:element name="TypeDocument" ma:index="14" nillable="true" ma:displayName="Type Document" ma:format="Dropdown" ma:internalName="TypeDocument">
      <xsd:simpleType>
        <xsd:restriction base="dms:Choice">
          <xsd:enumeration value="Muziek"/>
          <xsd:enumeration value="Attesten"/>
          <xsd:enumeration value="Score"/>
          <xsd:enumeration value="Wedstrijdleiding"/>
          <xsd:enumeration value="Communicatie"/>
          <xsd:enumeration value="Kalenders"/>
          <xsd:enumeration value="Logistiek"/>
          <xsd:enumeration value="Resultaten"/>
          <xsd:enumeration value="Draaiboek"/>
          <xsd:enumeration value="Kanidaturen"/>
          <xsd:enumeration value="Wedstrijdmappen"/>
        </xsd:restriction>
      </xsd:simpleType>
    </xsd:element>
    <xsd:element name="MediaServiceMetadata" ma:index="1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Afbeeldingtags" ma:readOnly="false" ma:fieldId="{5cf76f15-5ced-4ddc-b409-7134ff3c332f}" ma:taxonomyMulti="true" ma:sspId="d9a16b5c-8ff9-4c2b-91cf-4510210742f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anden xmlns="ed00d440-cd52-4ad4-ba77-2d590301340e" xsi:nil="true"/>
    <TaxCatchAll xmlns="ed00d440-cd52-4ad4-ba77-2d590301340e" xsi:nil="true"/>
    <pc8a1a9b50974f18af58e703e8fda9af xmlns="ed00d440-cd52-4ad4-ba77-2d590301340e">
      <Terms xmlns="http://schemas.microsoft.com/office/infopath/2007/PartnerControls"/>
    </pc8a1a9b50974f18af58e703e8fda9af>
    <lcf76f155ced4ddcb4097134ff3c332f xmlns="253bfda9-1c50-4211-b0f8-ea04794658d6">
      <Terms xmlns="http://schemas.microsoft.com/office/infopath/2007/PartnerControls"/>
    </lcf76f155ced4ddcb4097134ff3c332f>
    <f8e8bf88313d401483cb1a91dce22f53 xmlns="ed00d440-cd52-4ad4-ba77-2d590301340e">
      <Terms xmlns="http://schemas.microsoft.com/office/infopath/2007/PartnerControls"/>
    </f8e8bf88313d401483cb1a91dce22f53>
    <TypeDocument xmlns="253bfda9-1c50-4211-b0f8-ea04794658d6" xsi:nil="true"/>
  </documentManagement>
</p:properties>
</file>

<file path=customXml/itemProps1.xml><?xml version="1.0" encoding="utf-8"?>
<ds:datastoreItem xmlns:ds="http://schemas.openxmlformats.org/officeDocument/2006/customXml" ds:itemID="{72B45CF3-2D98-4D19-9B7B-0F4BD719264E}"/>
</file>

<file path=customXml/itemProps2.xml><?xml version="1.0" encoding="utf-8"?>
<ds:datastoreItem xmlns:ds="http://schemas.openxmlformats.org/officeDocument/2006/customXml" ds:itemID="{A91EC882-FAD8-40A2-9DDB-8B90548F837B}"/>
</file>

<file path=customXml/itemProps3.xml><?xml version="1.0" encoding="utf-8"?>
<ds:datastoreItem xmlns:ds="http://schemas.openxmlformats.org/officeDocument/2006/customXml" ds:itemID="{B4C27914-3D9D-43D3-87F9-3D71A17BF14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236</Words>
  <Application>Microsoft Office PowerPoint</Application>
  <PresentationFormat>Diavoorstelling (4:3)</PresentationFormat>
  <Paragraphs>61</Paragraphs>
  <Slides>57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57</vt:i4>
      </vt:variant>
    </vt:vector>
  </HeadingPairs>
  <TitlesOfParts>
    <vt:vector size="62" baseType="lpstr">
      <vt:lpstr>Arial</vt:lpstr>
      <vt:lpstr>Calibri</vt:lpstr>
      <vt:lpstr>Trebuchet MS</vt:lpstr>
      <vt:lpstr>Wingdings</vt:lpstr>
      <vt:lpstr>Office-thema</vt:lpstr>
      <vt:lpstr>Welkom</vt:lpstr>
      <vt:lpstr>Ingang   publiek</vt:lpstr>
      <vt:lpstr>Ingang deelnemers</vt:lpstr>
      <vt:lpstr>EHBO</vt:lpstr>
      <vt:lpstr>PowerPoint-presentatie</vt:lpstr>
      <vt:lpstr>Kleedkamers</vt:lpstr>
      <vt:lpstr>Kleedkamers</vt:lpstr>
      <vt:lpstr>Kleedkamers</vt:lpstr>
      <vt:lpstr>Kleedkamers</vt:lpstr>
      <vt:lpstr>WC</vt:lpstr>
      <vt:lpstr>Cafetaria</vt:lpstr>
      <vt:lpstr>Ingang</vt:lpstr>
      <vt:lpstr>Kassa</vt:lpstr>
      <vt:lpstr>PowerPoint-presentatie</vt:lpstr>
      <vt:lpstr>Kassaticket  €15 </vt:lpstr>
      <vt:lpstr>PowerPoint-presentatie</vt:lpstr>
      <vt:lpstr>PowerPoint-presentatie</vt:lpstr>
      <vt:lpstr>PowerPoint-presentatie</vt:lpstr>
      <vt:lpstr>Panel 1</vt:lpstr>
      <vt:lpstr>Panel 2</vt:lpstr>
      <vt:lpstr>Set 1</vt:lpstr>
      <vt:lpstr>Set 1:  </vt:lpstr>
      <vt:lpstr>Set 1: </vt:lpstr>
      <vt:lpstr>Set 1: </vt:lpstr>
      <vt:lpstr>Set 1: </vt:lpstr>
      <vt:lpstr>Set 1: </vt:lpstr>
      <vt:lpstr>Set 1: </vt:lpstr>
      <vt:lpstr>Set 1:  </vt:lpstr>
      <vt:lpstr>Set 2</vt:lpstr>
      <vt:lpstr>Set 2: </vt:lpstr>
      <vt:lpstr>Set 2: </vt:lpstr>
      <vt:lpstr>Set 2: </vt:lpstr>
      <vt:lpstr>Set 2: </vt:lpstr>
      <vt:lpstr>Set 2: </vt:lpstr>
      <vt:lpstr>Set 2: </vt:lpstr>
      <vt:lpstr>Set 2:  </vt:lpstr>
      <vt:lpstr>Set 3</vt:lpstr>
      <vt:lpstr>Set 3: </vt:lpstr>
      <vt:lpstr>Set 3: </vt:lpstr>
      <vt:lpstr>Set 3: </vt:lpstr>
      <vt:lpstr>Set 3: </vt:lpstr>
      <vt:lpstr>Set 3: </vt:lpstr>
      <vt:lpstr>Set 3: </vt:lpstr>
      <vt:lpstr>Set 3:  </vt:lpstr>
      <vt:lpstr>Wedstrijdsecretariaat</vt:lpstr>
      <vt:lpstr>Wedstrijdbladen</vt:lpstr>
      <vt:lpstr>PowerPoint-presentatie</vt:lpstr>
      <vt:lpstr>Lunch juryleden</vt:lpstr>
      <vt:lpstr>Trainers- hoekje</vt:lpstr>
      <vt:lpstr>Jurylokaal</vt:lpstr>
      <vt:lpstr>Jury- vergadering</vt:lpstr>
      <vt:lpstr>Belangrijk voor scoreverwerking  Bij de categorieën 7-8j, 9-10j, 11-12j worden enkel de resultaten ‘brevetten’ (goud-zilver-brons) meegegeven aan de clubs.  Dus geen resultaat met punten meegeven!  Vanaf de 13-14 jarigen zijn de  resultaten wel met punten!</vt:lpstr>
      <vt:lpstr>WEDSTRIJDBLADEN </vt:lpstr>
      <vt:lpstr>GEBRUIK DAMESBRUG </vt:lpstr>
      <vt:lpstr>PowerPoint-presentatie</vt:lpstr>
      <vt:lpstr>PowerPoint-presentatie</vt:lpstr>
      <vt:lpstr>PowerPoint-presentatie</vt:lpstr>
    </vt:vector>
  </TitlesOfParts>
  <Company>Gymnastiek Federatie Vlaanderen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Welkom</dc:title>
  <dc:creator>Ruth</dc:creator>
  <cp:lastModifiedBy>Inge Doens</cp:lastModifiedBy>
  <cp:revision>55</cp:revision>
  <dcterms:created xsi:type="dcterms:W3CDTF">2011-09-21T08:37:05Z</dcterms:created>
  <dcterms:modified xsi:type="dcterms:W3CDTF">2025-01-30T12:09:00Z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337be75-dfbb-4261-9834-ac247c7dde13_Enabled">
    <vt:lpwstr>true</vt:lpwstr>
  </property>
  <property fmtid="{D5CDD505-2E9C-101B-9397-08002B2CF9AE}" pid="3" name="MSIP_Label_c337be75-dfbb-4261-9834-ac247c7dde13_SetDate">
    <vt:lpwstr>2024-06-04T12:37:59Z</vt:lpwstr>
  </property>
  <property fmtid="{D5CDD505-2E9C-101B-9397-08002B2CF9AE}" pid="4" name="MSIP_Label_c337be75-dfbb-4261-9834-ac247c7dde13_Method">
    <vt:lpwstr>Standard</vt:lpwstr>
  </property>
  <property fmtid="{D5CDD505-2E9C-101B-9397-08002B2CF9AE}" pid="5" name="MSIP_Label_c337be75-dfbb-4261-9834-ac247c7dde13_Name">
    <vt:lpwstr>Algemeen</vt:lpwstr>
  </property>
  <property fmtid="{D5CDD505-2E9C-101B-9397-08002B2CF9AE}" pid="6" name="MSIP_Label_c337be75-dfbb-4261-9834-ac247c7dde13_SiteId">
    <vt:lpwstr>77d33cc5-c9b4-4766-95c7-ed5b515e1cce</vt:lpwstr>
  </property>
  <property fmtid="{D5CDD505-2E9C-101B-9397-08002B2CF9AE}" pid="7" name="MSIP_Label_c337be75-dfbb-4261-9834-ac247c7dde13_ActionId">
    <vt:lpwstr>a2d146a8-ff34-48b3-86de-98755a03e807</vt:lpwstr>
  </property>
  <property fmtid="{D5CDD505-2E9C-101B-9397-08002B2CF9AE}" pid="8" name="MSIP_Label_c337be75-dfbb-4261-9834-ac247c7dde13_ContentBits">
    <vt:lpwstr>0</vt:lpwstr>
  </property>
  <property fmtid="{D5CDD505-2E9C-101B-9397-08002B2CF9AE}" pid="9" name="ContentTypeId">
    <vt:lpwstr>0x0101006CFC6741FBD64E409D7F9865DC0B8C4D</vt:lpwstr>
  </property>
</Properties>
</file>