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7" r:id="rId6"/>
    <p:sldId id="258" r:id="rId7"/>
    <p:sldId id="295" r:id="rId8"/>
    <p:sldId id="301" r:id="rId9"/>
    <p:sldId id="259" r:id="rId10"/>
    <p:sldId id="305" r:id="rId11"/>
    <p:sldId id="306" r:id="rId12"/>
    <p:sldId id="307" r:id="rId13"/>
    <p:sldId id="281" r:id="rId14"/>
    <p:sldId id="266" r:id="rId15"/>
    <p:sldId id="260" r:id="rId16"/>
    <p:sldId id="261" r:id="rId17"/>
    <p:sldId id="297" r:id="rId18"/>
    <p:sldId id="308" r:id="rId19"/>
    <p:sldId id="262" r:id="rId20"/>
    <p:sldId id="263" r:id="rId21"/>
    <p:sldId id="264" r:id="rId22"/>
    <p:sldId id="265" r:id="rId23"/>
    <p:sldId id="272" r:id="rId24"/>
    <p:sldId id="273" r:id="rId25"/>
    <p:sldId id="302" r:id="rId26"/>
    <p:sldId id="303" r:id="rId27"/>
    <p:sldId id="304" r:id="rId28"/>
    <p:sldId id="274" r:id="rId29"/>
    <p:sldId id="275" r:id="rId30"/>
  </p:sldIdLst>
  <p:sldSz cx="9144000" cy="6858000" type="screen4x3"/>
  <p:notesSz cx="6797675" cy="9928225"/>
  <p:defaultTextStyle>
    <a:defPPr>
      <a:defRPr lang="nl-B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70364"/>
    <a:srgbClr val="A42522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7D49CA0-7C34-460F-D483-2E4D05B865B7}" v="99" dt="2026-02-02T11:23:02.46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8"/>
    <p:restoredTop sz="94643"/>
  </p:normalViewPr>
  <p:slideViewPr>
    <p:cSldViewPr>
      <p:cViewPr varScale="1">
        <p:scale>
          <a:sx n="78" d="100"/>
          <a:sy n="78" d="100"/>
        </p:scale>
        <p:origin x="1594" y="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34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microsoft.com/office/2015/10/relationships/revisionInfo" Target="revisionInfo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hthoek 11"/>
          <p:cNvSpPr/>
          <p:nvPr userDrawn="1"/>
        </p:nvSpPr>
        <p:spPr>
          <a:xfrm>
            <a:off x="539552" y="6453339"/>
            <a:ext cx="7992888" cy="45719"/>
          </a:xfrm>
          <a:prstGeom prst="rect">
            <a:avLst/>
          </a:prstGeom>
          <a:solidFill>
            <a:srgbClr val="D70364"/>
          </a:solidFill>
          <a:ln>
            <a:solidFill>
              <a:srgbClr val="D7036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3" name="Afbeelding 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48748" y="0"/>
            <a:ext cx="3646504" cy="2304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nl-BE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8B6044-921B-4377-8A4F-01597334F668}" type="datetimeFigureOut">
              <a:rPr lang="nl-BE" smtClean="0"/>
              <a:pPr/>
              <a:t>2/02/2026</a:t>
            </a:fld>
            <a:endParaRPr lang="nl-B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6F696-1493-434E-9DDF-363F6BD622D5}" type="slidenum">
              <a:rPr lang="nl-BE" smtClean="0"/>
              <a:pPr/>
              <a:t>‹nr.›</a:t>
            </a:fld>
            <a:endParaRPr lang="nl-B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57400" cy="5851525"/>
          </a:xfrm>
        </p:spPr>
        <p:txBody>
          <a:bodyPr vert="eaVert"/>
          <a:lstStyle/>
          <a:p>
            <a:r>
              <a:rPr lang="nl-NL"/>
              <a:t>Klik om de stijl te bewerken</a:t>
            </a:r>
            <a:endParaRPr lang="nl-BE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019800" cy="5851525"/>
          </a:xfrm>
        </p:spPr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8B6044-921B-4377-8A4F-01597334F668}" type="datetimeFigureOut">
              <a:rPr lang="nl-BE" smtClean="0"/>
              <a:pPr/>
              <a:t>2/02/2026</a:t>
            </a:fld>
            <a:endParaRPr lang="nl-B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6F696-1493-434E-9DDF-363F6BD622D5}" type="slidenum">
              <a:rPr lang="nl-BE" smtClean="0"/>
              <a:pPr/>
              <a:t>‹nr.›</a:t>
            </a:fld>
            <a:endParaRPr lang="nl-B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nl-BE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8B6044-921B-4377-8A4F-01597334F668}" type="datetimeFigureOut">
              <a:rPr lang="nl-BE" smtClean="0"/>
              <a:pPr/>
              <a:t>2/02/2026</a:t>
            </a:fld>
            <a:endParaRPr lang="nl-B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6F696-1493-434E-9DDF-363F6BD622D5}" type="slidenum">
              <a:rPr lang="nl-BE" smtClean="0"/>
              <a:pPr/>
              <a:t>‹nr.›</a:t>
            </a:fld>
            <a:endParaRPr lang="nl-B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/>
              <a:t>Klik om de stijl te bewerken</a:t>
            </a:r>
            <a:endParaRPr lang="nl-BE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6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8B6044-921B-4377-8A4F-01597334F668}" type="datetimeFigureOut">
              <a:rPr lang="nl-BE" smtClean="0"/>
              <a:pPr/>
              <a:t>2/02/2026</a:t>
            </a:fld>
            <a:endParaRPr lang="nl-B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6F696-1493-434E-9DDF-363F6BD622D5}" type="slidenum">
              <a:rPr lang="nl-BE" smtClean="0"/>
              <a:pPr/>
              <a:t>‹nr.›</a:t>
            </a:fld>
            <a:endParaRPr lang="nl-B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nl-BE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3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3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8B6044-921B-4377-8A4F-01597334F668}" type="datetimeFigureOut">
              <a:rPr lang="nl-BE" smtClean="0"/>
              <a:pPr/>
              <a:t>2/02/2026</a:t>
            </a:fld>
            <a:endParaRPr lang="nl-BE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6F696-1493-434E-9DDF-363F6BD622D5}" type="slidenum">
              <a:rPr lang="nl-BE" smtClean="0"/>
              <a:pPr/>
              <a:t>‹nr.›</a:t>
            </a:fld>
            <a:endParaRPr lang="nl-B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/>
              <a:t>Klik om de stijl te bewerken</a:t>
            </a:r>
            <a:endParaRPr lang="nl-BE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3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3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8B6044-921B-4377-8A4F-01597334F668}" type="datetimeFigureOut">
              <a:rPr lang="nl-BE" smtClean="0"/>
              <a:pPr/>
              <a:t>2/02/2026</a:t>
            </a:fld>
            <a:endParaRPr lang="nl-BE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6F696-1493-434E-9DDF-363F6BD622D5}" type="slidenum">
              <a:rPr lang="nl-BE" smtClean="0"/>
              <a:pPr/>
              <a:t>‹nr.›</a:t>
            </a:fld>
            <a:endParaRPr lang="nl-B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nl-BE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8B6044-921B-4377-8A4F-01597334F668}" type="datetimeFigureOut">
              <a:rPr lang="nl-BE" smtClean="0"/>
              <a:pPr/>
              <a:t>2/02/2026</a:t>
            </a:fld>
            <a:endParaRPr lang="nl-BE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6F696-1493-434E-9DDF-363F6BD622D5}" type="slidenum">
              <a:rPr lang="nl-BE" smtClean="0"/>
              <a:pPr/>
              <a:t>‹nr.›</a:t>
            </a:fld>
            <a:endParaRPr lang="nl-B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8B6044-921B-4377-8A4F-01597334F668}" type="datetimeFigureOut">
              <a:rPr lang="nl-BE" smtClean="0"/>
              <a:pPr/>
              <a:t>2/02/2026</a:t>
            </a:fld>
            <a:endParaRPr lang="nl-BE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6F696-1493-434E-9DDF-363F6BD622D5}" type="slidenum">
              <a:rPr lang="nl-BE" smtClean="0"/>
              <a:pPr/>
              <a:t>‹nr.›</a:t>
            </a:fld>
            <a:endParaRPr lang="nl-B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4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  <a:endParaRPr lang="nl-BE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3" y="273053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4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8B6044-921B-4377-8A4F-01597334F668}" type="datetimeFigureOut">
              <a:rPr lang="nl-BE" smtClean="0"/>
              <a:pPr/>
              <a:t>2/02/2026</a:t>
            </a:fld>
            <a:endParaRPr lang="nl-BE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6F696-1493-434E-9DDF-363F6BD622D5}" type="slidenum">
              <a:rPr lang="nl-BE" smtClean="0"/>
              <a:pPr/>
              <a:t>‹nr.›</a:t>
            </a:fld>
            <a:endParaRPr lang="nl-B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  <a:endParaRPr lang="nl-BE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BE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8B6044-921B-4377-8A4F-01597334F668}" type="datetimeFigureOut">
              <a:rPr lang="nl-BE" smtClean="0"/>
              <a:pPr/>
              <a:t>2/02/2026</a:t>
            </a:fld>
            <a:endParaRPr lang="nl-BE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6F696-1493-434E-9DDF-363F6BD622D5}" type="slidenum">
              <a:rPr lang="nl-BE" smtClean="0"/>
              <a:pPr/>
              <a:t>‹nr.›</a:t>
            </a:fld>
            <a:endParaRPr lang="nl-B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dirty="0"/>
              <a:t>Klik om de stijl te bewerken</a:t>
            </a:r>
            <a:endParaRPr lang="nl-BE" dirty="0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3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dirty="0"/>
              <a:t>Klik om de modelstijlen te bewerken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  <a:endParaRPr lang="nl-BE" dirty="0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3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8B6044-921B-4377-8A4F-01597334F668}" type="datetimeFigureOut">
              <a:rPr lang="nl-BE" smtClean="0"/>
              <a:pPr/>
              <a:t>2/02/2026</a:t>
            </a:fld>
            <a:endParaRPr lang="nl-B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3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B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3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56F696-1493-434E-9DDF-363F6BD622D5}" type="slidenum">
              <a:rPr lang="nl-BE" smtClean="0"/>
              <a:pPr/>
              <a:t>‹nr.›</a:t>
            </a:fld>
            <a:endParaRPr lang="nl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B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 idx="4294967295"/>
          </p:nvPr>
        </p:nvSpPr>
        <p:spPr>
          <a:xfrm>
            <a:off x="395536" y="1700811"/>
            <a:ext cx="8206680" cy="3674839"/>
          </a:xfrm>
        </p:spPr>
        <p:txBody>
          <a:bodyPr>
            <a:normAutofit/>
          </a:bodyPr>
          <a:lstStyle/>
          <a:p>
            <a:r>
              <a:rPr lang="nl-BE" sz="15000" b="1" dirty="0"/>
              <a:t>Welkom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 idx="4294967295"/>
          </p:nvPr>
        </p:nvSpPr>
        <p:spPr>
          <a:xfrm>
            <a:off x="395536" y="1844827"/>
            <a:ext cx="8206680" cy="3674839"/>
          </a:xfrm>
        </p:spPr>
        <p:txBody>
          <a:bodyPr>
            <a:normAutofit/>
          </a:bodyPr>
          <a:lstStyle/>
          <a:p>
            <a:r>
              <a:rPr lang="nl-BE" sz="7200" b="1" dirty="0"/>
              <a:t>Kleedkamer ...</a:t>
            </a:r>
            <a:br>
              <a:rPr lang="nl-BE" sz="7200" b="1" dirty="0"/>
            </a:br>
            <a:r>
              <a:rPr lang="nl-BE" sz="4800" b="1" dirty="0"/>
              <a:t>Naam club, naam club,</a:t>
            </a:r>
            <a:br>
              <a:rPr lang="nl-BE" sz="4800" b="1" dirty="0"/>
            </a:br>
            <a:r>
              <a:rPr lang="nl-BE" sz="4800" b="1" dirty="0"/>
              <a:t> naam club,...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 idx="4294967295"/>
          </p:nvPr>
        </p:nvSpPr>
        <p:spPr>
          <a:xfrm>
            <a:off x="395536" y="2060851"/>
            <a:ext cx="8206680" cy="3674839"/>
          </a:xfrm>
        </p:spPr>
        <p:txBody>
          <a:bodyPr>
            <a:normAutofit/>
          </a:bodyPr>
          <a:lstStyle/>
          <a:p>
            <a:r>
              <a:rPr lang="nl-BE" sz="20000" b="1" dirty="0"/>
              <a:t>WC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 idx="4294967295"/>
          </p:nvPr>
        </p:nvSpPr>
        <p:spPr>
          <a:xfrm>
            <a:off x="323528" y="1772819"/>
            <a:ext cx="8352928" cy="3674839"/>
          </a:xfrm>
        </p:spPr>
        <p:txBody>
          <a:bodyPr>
            <a:noAutofit/>
          </a:bodyPr>
          <a:lstStyle/>
          <a:p>
            <a:r>
              <a:rPr lang="nl-BE" sz="13000" b="1" dirty="0"/>
              <a:t>Cafetaria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 idx="4294967295"/>
          </p:nvPr>
        </p:nvSpPr>
        <p:spPr>
          <a:xfrm>
            <a:off x="323528" y="1700811"/>
            <a:ext cx="8206680" cy="3674839"/>
          </a:xfrm>
        </p:spPr>
        <p:txBody>
          <a:bodyPr>
            <a:normAutofit/>
          </a:bodyPr>
          <a:lstStyle/>
          <a:p>
            <a:r>
              <a:rPr lang="nl-BE" sz="15000" b="1" dirty="0"/>
              <a:t>Ingang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 idx="4294967295"/>
          </p:nvPr>
        </p:nvSpPr>
        <p:spPr>
          <a:xfrm>
            <a:off x="323528" y="1700811"/>
            <a:ext cx="8206680" cy="3674839"/>
          </a:xfrm>
        </p:spPr>
        <p:txBody>
          <a:bodyPr>
            <a:normAutofit/>
          </a:bodyPr>
          <a:lstStyle/>
          <a:p>
            <a:r>
              <a:rPr lang="nl-BE" sz="15000" b="1" dirty="0">
                <a:latin typeface="+mn-lt"/>
              </a:rPr>
              <a:t>Kassa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 idx="4294967295"/>
          </p:nvPr>
        </p:nvSpPr>
        <p:spPr>
          <a:xfrm>
            <a:off x="468660" y="2348880"/>
            <a:ext cx="8206680" cy="3674839"/>
          </a:xfrm>
        </p:spPr>
        <p:txBody>
          <a:bodyPr>
            <a:normAutofit fontScale="90000"/>
          </a:bodyPr>
          <a:lstStyle/>
          <a:p>
            <a:r>
              <a:rPr lang="nl-BE" sz="15000" b="1" dirty="0">
                <a:latin typeface="+mn-lt"/>
              </a:rPr>
              <a:t>Ticket</a:t>
            </a:r>
            <a:br>
              <a:rPr lang="nl-BE" sz="15000" b="1" dirty="0">
                <a:latin typeface="+mn-lt"/>
              </a:rPr>
            </a:br>
            <a:r>
              <a:rPr lang="nl-BE" sz="15000" b="1" dirty="0">
                <a:latin typeface="+mn-lt"/>
              </a:rPr>
              <a:t>Controle</a:t>
            </a:r>
          </a:p>
        </p:txBody>
      </p:sp>
    </p:spTree>
    <p:extLst>
      <p:ext uri="{BB962C8B-B14F-4D97-AF65-F5344CB8AC3E}">
        <p14:creationId xmlns:p14="http://schemas.microsoft.com/office/powerpoint/2010/main" val="93791001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 idx="4294967295"/>
          </p:nvPr>
        </p:nvSpPr>
        <p:spPr>
          <a:xfrm>
            <a:off x="539552" y="2346451"/>
            <a:ext cx="8206680" cy="1650598"/>
          </a:xfrm>
        </p:spPr>
        <p:txBody>
          <a:bodyPr>
            <a:normAutofit fontScale="90000"/>
          </a:bodyPr>
          <a:lstStyle/>
          <a:p>
            <a:pPr algn="l"/>
            <a:r>
              <a:rPr kumimoji="0" lang="nl-BE" sz="9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j-ea"/>
                <a:cs typeface="+mj-cs"/>
              </a:rPr>
              <a:t>Kassaticket €</a:t>
            </a:r>
            <a:r>
              <a:rPr lang="nl-BE" sz="9600" b="1" dirty="0">
                <a:solidFill>
                  <a:prstClr val="black"/>
                </a:solidFill>
                <a:latin typeface="Calibri"/>
              </a:rPr>
              <a:t>20</a:t>
            </a:r>
            <a:br>
              <a:rPr lang="nl-BE" sz="3600" b="1" dirty="0"/>
            </a:br>
            <a:endParaRPr lang="nl-BE" sz="3500" b="1" dirty="0">
              <a:latin typeface="+mn-lt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BC6C5DB-64F6-4538-B217-4DE399677CB6}"/>
              </a:ext>
            </a:extLst>
          </p:cNvPr>
          <p:cNvSpPr txBox="1"/>
          <p:nvPr/>
        </p:nvSpPr>
        <p:spPr>
          <a:xfrm>
            <a:off x="539552" y="4362808"/>
            <a:ext cx="7688750" cy="1631216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nl-BE" sz="2500" b="1"/>
              <a:t>Gratis (wel ticket reservatie vereist):</a:t>
            </a:r>
            <a:endParaRPr lang="nl-NL" sz="2500" dirty="0"/>
          </a:p>
          <a:p>
            <a:pPr marL="342900" indent="-342900">
              <a:buFont typeface="Calibri"/>
              <a:buChar char="-"/>
            </a:pPr>
            <a:r>
              <a:rPr lang="nl-BE" sz="2500" b="1"/>
              <a:t>Kinderen – 6 jaar</a:t>
            </a:r>
            <a:endParaRPr lang="nl-NL" sz="2500"/>
          </a:p>
          <a:p>
            <a:pPr marL="342900" indent="-342900">
              <a:buFont typeface="Calibri"/>
              <a:buChar char="-"/>
            </a:pPr>
            <a:r>
              <a:rPr lang="nl-BE" sz="2500" b="1" dirty="0"/>
              <a:t>Juryleden (op vertoon lidkaart + ID)</a:t>
            </a:r>
            <a:endParaRPr lang="nl-NL" sz="2500" dirty="0"/>
          </a:p>
          <a:p>
            <a:pPr marL="342900" indent="-342900">
              <a:buFont typeface="Calibri"/>
              <a:buChar char="-"/>
            </a:pPr>
            <a:r>
              <a:rPr lang="nl-BE" sz="2500" b="1" dirty="0"/>
              <a:t>Special </a:t>
            </a:r>
            <a:r>
              <a:rPr lang="nl-BE" sz="2500" b="1" dirty="0" err="1"/>
              <a:t>guest</a:t>
            </a:r>
            <a:r>
              <a:rPr lang="nl-BE" sz="2500" b="1" dirty="0"/>
              <a:t> (op vertoon van special </a:t>
            </a:r>
            <a:r>
              <a:rPr lang="nl-BE" sz="2500" b="1" dirty="0" err="1"/>
              <a:t>guest</a:t>
            </a:r>
            <a:r>
              <a:rPr lang="nl-BE" sz="2500" b="1" dirty="0"/>
              <a:t> card)</a:t>
            </a:r>
            <a:endParaRPr lang="nl-NL" sz="2500">
              <a:ea typeface="Calibri"/>
              <a:cs typeface="Calibri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JL-RECHTS 4"/>
          <p:cNvSpPr/>
          <p:nvPr/>
        </p:nvSpPr>
        <p:spPr>
          <a:xfrm>
            <a:off x="2267744" y="2780928"/>
            <a:ext cx="4536504" cy="2088232"/>
          </a:xfrm>
          <a:prstGeom prst="right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JL-LINKS 2"/>
          <p:cNvSpPr/>
          <p:nvPr/>
        </p:nvSpPr>
        <p:spPr>
          <a:xfrm>
            <a:off x="2267744" y="2708920"/>
            <a:ext cx="4680520" cy="2016224"/>
          </a:xfrm>
          <a:prstGeom prst="left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JL-OMLAAG 2"/>
          <p:cNvSpPr/>
          <p:nvPr/>
        </p:nvSpPr>
        <p:spPr>
          <a:xfrm>
            <a:off x="3419872" y="2564905"/>
            <a:ext cx="2304256" cy="3096344"/>
          </a:xfrm>
          <a:prstGeom prst="down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 idx="4294967295"/>
          </p:nvPr>
        </p:nvSpPr>
        <p:spPr>
          <a:xfrm>
            <a:off x="395536" y="2132859"/>
            <a:ext cx="8206680" cy="3674839"/>
          </a:xfrm>
        </p:spPr>
        <p:txBody>
          <a:bodyPr>
            <a:noAutofit/>
          </a:bodyPr>
          <a:lstStyle/>
          <a:p>
            <a:r>
              <a:rPr lang="nl-BE" sz="10000" b="1" dirty="0"/>
              <a:t>Ingang  </a:t>
            </a:r>
            <a:br>
              <a:rPr lang="nl-BE" sz="10000" b="1" dirty="0"/>
            </a:br>
            <a:r>
              <a:rPr lang="nl-BE" sz="10000" b="1" dirty="0"/>
              <a:t>publiek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 idx="4294967295"/>
          </p:nvPr>
        </p:nvSpPr>
        <p:spPr>
          <a:xfrm>
            <a:off x="395536" y="1700811"/>
            <a:ext cx="8206680" cy="3674839"/>
          </a:xfrm>
        </p:spPr>
        <p:txBody>
          <a:bodyPr>
            <a:normAutofit/>
          </a:bodyPr>
          <a:lstStyle/>
          <a:p>
            <a:r>
              <a:rPr lang="nl-BE" sz="6000" b="1" dirty="0">
                <a:latin typeface="+mn-lt"/>
              </a:rPr>
              <a:t>Wedstrijdsecretariaat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 idx="4294967295"/>
          </p:nvPr>
        </p:nvSpPr>
        <p:spPr>
          <a:xfrm>
            <a:off x="397768" y="1700811"/>
            <a:ext cx="8206680" cy="3674839"/>
          </a:xfrm>
        </p:spPr>
        <p:txBody>
          <a:bodyPr>
            <a:normAutofit/>
          </a:bodyPr>
          <a:lstStyle/>
          <a:p>
            <a:r>
              <a:rPr lang="nl-BE" sz="8000" b="1" dirty="0">
                <a:latin typeface="+mn-lt"/>
              </a:rPr>
              <a:t>Wedstrijdbladen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2"/>
          <p:cNvSpPr txBox="1">
            <a:spLocks noChangeArrowheads="1"/>
          </p:cNvSpPr>
          <p:nvPr/>
        </p:nvSpPr>
        <p:spPr bwMode="auto">
          <a:xfrm>
            <a:off x="395536" y="2276872"/>
            <a:ext cx="8208963" cy="304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BE" sz="9600" b="1" dirty="0"/>
              <a:t>Aanmelden</a:t>
            </a:r>
            <a:br>
              <a:rPr lang="nl-BE" sz="9600" b="1" dirty="0"/>
            </a:br>
            <a:r>
              <a:rPr lang="nl-BE" sz="9600" b="1" dirty="0"/>
              <a:t>juryleden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 idx="4294967295"/>
          </p:nvPr>
        </p:nvSpPr>
        <p:spPr>
          <a:xfrm>
            <a:off x="323528" y="2132857"/>
            <a:ext cx="8352928" cy="3674839"/>
          </a:xfrm>
        </p:spPr>
        <p:txBody>
          <a:bodyPr>
            <a:noAutofit/>
          </a:bodyPr>
          <a:lstStyle/>
          <a:p>
            <a:r>
              <a:rPr lang="nl-BE" sz="12000" b="1" dirty="0">
                <a:latin typeface="+mn-lt"/>
              </a:rPr>
              <a:t>Lunch</a:t>
            </a:r>
            <a:br>
              <a:rPr lang="nl-BE" sz="12000" b="1" dirty="0">
                <a:latin typeface="+mn-lt"/>
              </a:rPr>
            </a:br>
            <a:r>
              <a:rPr lang="nl-BE" sz="12000" b="1" dirty="0">
                <a:latin typeface="+mn-lt"/>
              </a:rPr>
              <a:t>juryleden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 idx="4294967295"/>
          </p:nvPr>
        </p:nvSpPr>
        <p:spPr>
          <a:xfrm>
            <a:off x="251520" y="2132857"/>
            <a:ext cx="8352928" cy="3674839"/>
          </a:xfrm>
        </p:spPr>
        <p:txBody>
          <a:bodyPr>
            <a:noAutofit/>
          </a:bodyPr>
          <a:lstStyle/>
          <a:p>
            <a:r>
              <a:rPr lang="nl-BE" sz="12000" b="1" dirty="0">
                <a:latin typeface="+mn-lt"/>
              </a:rPr>
              <a:t>Trainers-</a:t>
            </a:r>
            <a:br>
              <a:rPr lang="nl-BE" sz="12000" b="1" dirty="0">
                <a:latin typeface="+mn-lt"/>
              </a:rPr>
            </a:br>
            <a:r>
              <a:rPr lang="nl-BE" sz="12000" b="1" dirty="0">
                <a:latin typeface="+mn-lt"/>
              </a:rPr>
              <a:t>hoekje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 idx="4294967295"/>
          </p:nvPr>
        </p:nvSpPr>
        <p:spPr>
          <a:xfrm>
            <a:off x="395536" y="1700811"/>
            <a:ext cx="8206680" cy="3674839"/>
          </a:xfrm>
        </p:spPr>
        <p:txBody>
          <a:bodyPr>
            <a:noAutofit/>
          </a:bodyPr>
          <a:lstStyle/>
          <a:p>
            <a:r>
              <a:rPr lang="nl-BE" sz="13000" b="1" dirty="0">
                <a:latin typeface="+mn-lt"/>
              </a:rPr>
              <a:t>Jurylokaal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 idx="4294967295"/>
          </p:nvPr>
        </p:nvSpPr>
        <p:spPr>
          <a:xfrm>
            <a:off x="539552" y="1916835"/>
            <a:ext cx="8206680" cy="3674839"/>
          </a:xfrm>
        </p:spPr>
        <p:txBody>
          <a:bodyPr>
            <a:normAutofit/>
          </a:bodyPr>
          <a:lstStyle/>
          <a:p>
            <a:r>
              <a:rPr lang="nl-BE" sz="9600" b="1" dirty="0">
                <a:latin typeface="+mn-lt"/>
              </a:rPr>
              <a:t>Jury-</a:t>
            </a:r>
            <a:br>
              <a:rPr lang="nl-BE" sz="9600" b="1" dirty="0">
                <a:latin typeface="+mn-lt"/>
              </a:rPr>
            </a:br>
            <a:r>
              <a:rPr lang="nl-BE" sz="9600" b="1" dirty="0">
                <a:latin typeface="+mn-lt"/>
              </a:rPr>
              <a:t>vergadering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 idx="4294967295"/>
          </p:nvPr>
        </p:nvSpPr>
        <p:spPr>
          <a:xfrm>
            <a:off x="395536" y="1916835"/>
            <a:ext cx="8206680" cy="3674839"/>
          </a:xfrm>
        </p:spPr>
        <p:txBody>
          <a:bodyPr>
            <a:normAutofit/>
          </a:bodyPr>
          <a:lstStyle/>
          <a:p>
            <a:r>
              <a:rPr lang="nl-BE" sz="10000" b="1" dirty="0"/>
              <a:t>Ingang deelnemers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 idx="4294967295"/>
          </p:nvPr>
        </p:nvSpPr>
        <p:spPr>
          <a:xfrm>
            <a:off x="395536" y="1916833"/>
            <a:ext cx="8206680" cy="3674839"/>
          </a:xfrm>
        </p:spPr>
        <p:txBody>
          <a:bodyPr>
            <a:normAutofit/>
          </a:bodyPr>
          <a:lstStyle/>
          <a:p>
            <a:r>
              <a:rPr lang="nl-BE" sz="15000" b="1" dirty="0"/>
              <a:t>EHBO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2"/>
          <p:cNvSpPr txBox="1">
            <a:spLocks noChangeArrowheads="1"/>
          </p:cNvSpPr>
          <p:nvPr/>
        </p:nvSpPr>
        <p:spPr bwMode="auto">
          <a:xfrm>
            <a:off x="395536" y="2276872"/>
            <a:ext cx="8208963" cy="304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BE" sz="9600" b="1" dirty="0"/>
              <a:t>Aanmelden</a:t>
            </a:r>
            <a:br>
              <a:rPr lang="nl-BE" sz="9600" b="1" dirty="0"/>
            </a:br>
            <a:r>
              <a:rPr lang="nl-BE" sz="9600" b="1" dirty="0"/>
              <a:t>clubs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 idx="4294967295"/>
          </p:nvPr>
        </p:nvSpPr>
        <p:spPr>
          <a:xfrm>
            <a:off x="395536" y="1916835"/>
            <a:ext cx="8206680" cy="3674839"/>
          </a:xfrm>
        </p:spPr>
        <p:txBody>
          <a:bodyPr>
            <a:normAutofit/>
          </a:bodyPr>
          <a:lstStyle/>
          <a:p>
            <a:r>
              <a:rPr lang="nl-BE" sz="10000" b="1" dirty="0"/>
              <a:t>Kleedkamers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 idx="4294967295"/>
          </p:nvPr>
        </p:nvSpPr>
        <p:spPr>
          <a:xfrm>
            <a:off x="395536" y="1916835"/>
            <a:ext cx="8206680" cy="3674839"/>
          </a:xfrm>
        </p:spPr>
        <p:txBody>
          <a:bodyPr>
            <a:normAutofit/>
          </a:bodyPr>
          <a:lstStyle/>
          <a:p>
            <a:r>
              <a:rPr lang="nl-BE" sz="10000" b="1" dirty="0"/>
              <a:t>Kleedkamers</a:t>
            </a:r>
          </a:p>
        </p:txBody>
      </p:sp>
    </p:spTree>
    <p:extLst>
      <p:ext uri="{BB962C8B-B14F-4D97-AF65-F5344CB8AC3E}">
        <p14:creationId xmlns:p14="http://schemas.microsoft.com/office/powerpoint/2010/main" val="311262380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 idx="4294967295"/>
          </p:nvPr>
        </p:nvSpPr>
        <p:spPr>
          <a:xfrm>
            <a:off x="395536" y="1916835"/>
            <a:ext cx="8206680" cy="3674839"/>
          </a:xfrm>
        </p:spPr>
        <p:txBody>
          <a:bodyPr>
            <a:normAutofit/>
          </a:bodyPr>
          <a:lstStyle/>
          <a:p>
            <a:r>
              <a:rPr lang="nl-BE" sz="10000" b="1" dirty="0"/>
              <a:t>Kleedkamers</a:t>
            </a:r>
          </a:p>
        </p:txBody>
      </p:sp>
    </p:spTree>
    <p:extLst>
      <p:ext uri="{BB962C8B-B14F-4D97-AF65-F5344CB8AC3E}">
        <p14:creationId xmlns:p14="http://schemas.microsoft.com/office/powerpoint/2010/main" val="401616885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 idx="4294967295"/>
          </p:nvPr>
        </p:nvSpPr>
        <p:spPr>
          <a:xfrm>
            <a:off x="395536" y="1916835"/>
            <a:ext cx="8206680" cy="3674839"/>
          </a:xfrm>
        </p:spPr>
        <p:txBody>
          <a:bodyPr>
            <a:normAutofit/>
          </a:bodyPr>
          <a:lstStyle/>
          <a:p>
            <a:r>
              <a:rPr lang="nl-BE" sz="10000" b="1" dirty="0"/>
              <a:t>Kleedkamers</a:t>
            </a:r>
          </a:p>
        </p:txBody>
      </p:sp>
    </p:spTree>
    <p:extLst>
      <p:ext uri="{BB962C8B-B14F-4D97-AF65-F5344CB8AC3E}">
        <p14:creationId xmlns:p14="http://schemas.microsoft.com/office/powerpoint/2010/main" val="8208256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aanden xmlns="ed00d440-cd52-4ad4-ba77-2d590301340e" xsi:nil="true"/>
    <TaxCatchAll xmlns="ed00d440-cd52-4ad4-ba77-2d590301340e" xsi:nil="true"/>
    <pc8a1a9b50974f18af58e703e8fda9af xmlns="ed00d440-cd52-4ad4-ba77-2d590301340e">
      <Terms xmlns="http://schemas.microsoft.com/office/infopath/2007/PartnerControls"/>
    </pc8a1a9b50974f18af58e703e8fda9af>
    <lcf76f155ced4ddcb4097134ff3c332f xmlns="253bfda9-1c50-4211-b0f8-ea04794658d6">
      <Terms xmlns="http://schemas.microsoft.com/office/infopath/2007/PartnerControls"/>
    </lcf76f155ced4ddcb4097134ff3c332f>
    <f8e8bf88313d401483cb1a91dce22f53 xmlns="ed00d440-cd52-4ad4-ba77-2d590301340e">
      <Terms xmlns="http://schemas.microsoft.com/office/infopath/2007/PartnerControls"/>
    </f8e8bf88313d401483cb1a91dce22f53>
    <TypeDocument xmlns="253bfda9-1c50-4211-b0f8-ea04794658d6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CFC6741FBD64E409D7F9865DC0B8C4D" ma:contentTypeVersion="19" ma:contentTypeDescription="Een nieuw document maken." ma:contentTypeScope="" ma:versionID="b1c3789b38e60960dbfed82a73120666">
  <xsd:schema xmlns:xsd="http://www.w3.org/2001/XMLSchema" xmlns:xs="http://www.w3.org/2001/XMLSchema" xmlns:p="http://schemas.microsoft.com/office/2006/metadata/properties" xmlns:ns2="ed00d440-cd52-4ad4-ba77-2d590301340e" xmlns:ns3="253bfda9-1c50-4211-b0f8-ea04794658d6" targetNamespace="http://schemas.microsoft.com/office/2006/metadata/properties" ma:root="true" ma:fieldsID="ebb1891f5b8c12d6ce8821540ce87452" ns2:_="" ns3:_="">
    <xsd:import namespace="ed00d440-cd52-4ad4-ba77-2d590301340e"/>
    <xsd:import namespace="253bfda9-1c50-4211-b0f8-ea04794658d6"/>
    <xsd:element name="properties">
      <xsd:complexType>
        <xsd:sequence>
          <xsd:element name="documentManagement">
            <xsd:complexType>
              <xsd:all>
                <xsd:element ref="ns2:f8e8bf88313d401483cb1a91dce22f53" minOccurs="0"/>
                <xsd:element ref="ns2:TaxCatchAll" minOccurs="0"/>
                <xsd:element ref="ns2:Maanden" minOccurs="0"/>
                <xsd:element ref="ns2:pc8a1a9b50974f18af58e703e8fda9af" minOccurs="0"/>
                <xsd:element ref="ns3:TypeDocument" minOccurs="0"/>
                <xsd:element ref="ns3:MediaServiceMetadata" minOccurs="0"/>
                <xsd:element ref="ns3:MediaServiceFastMetadata" minOccurs="0"/>
                <xsd:element ref="ns3:MediaServiceSearchProperties" minOccurs="0"/>
                <xsd:element ref="ns3:MediaServiceObjectDetectorVersions" minOccurs="0"/>
                <xsd:element ref="ns3:lcf76f155ced4ddcb4097134ff3c332f" minOccurs="0"/>
                <xsd:element ref="ns3:MediaServiceDateTaken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Location" minOccurs="0"/>
                <xsd:element ref="ns3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d00d440-cd52-4ad4-ba77-2d590301340e" elementFormDefault="qualified">
    <xsd:import namespace="http://schemas.microsoft.com/office/2006/documentManagement/types"/>
    <xsd:import namespace="http://schemas.microsoft.com/office/infopath/2007/PartnerControls"/>
    <xsd:element name="f8e8bf88313d401483cb1a91dce22f53" ma:index="9" nillable="true" ma:taxonomy="true" ma:internalName="f8e8bf88313d401483cb1a91dce22f53" ma:taxonomyFieldName="Discipline" ma:displayName="Discipline" ma:default="" ma:fieldId="{f8e8bf88-313d-4014-83cb-1a91dce22f53}" ma:sspId="d9a16b5c-8ff9-4c2b-91cf-4510210742f7" ma:termSetId="40dc9507-510d-4b73-a0c3-fd46921057a8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axCatchAll" ma:index="10" nillable="true" ma:displayName="Taxonomy Catch All Column" ma:hidden="true" ma:list="{5d97444d-989b-4f50-837d-6e68b47a81d2}" ma:internalName="TaxCatchAll" ma:showField="CatchAllData" ma:web="ed00d440-cd52-4ad4-ba77-2d590301340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Maanden" ma:index="11" nillable="true" ma:displayName="Maanden" ma:format="Dropdown" ma:internalName="Maanden">
      <xsd:simpleType>
        <xsd:restriction base="dms:Choice">
          <xsd:enumeration value="Januari"/>
          <xsd:enumeration value="Februari"/>
          <xsd:enumeration value="Maart"/>
          <xsd:enumeration value="April"/>
          <xsd:enumeration value="Mei"/>
          <xsd:enumeration value="Juni"/>
          <xsd:enumeration value="Juli"/>
          <xsd:enumeration value="Augustus"/>
          <xsd:enumeration value="September"/>
          <xsd:enumeration value="Oktober"/>
          <xsd:enumeration value="November"/>
          <xsd:enumeration value="December"/>
        </xsd:restriction>
      </xsd:simpleType>
    </xsd:element>
    <xsd:element name="pc8a1a9b50974f18af58e703e8fda9af" ma:index="13" nillable="true" ma:taxonomy="true" ma:internalName="pc8a1a9b50974f18af58e703e8fda9af" ma:taxonomyFieldName="Seizoen" ma:displayName="Seizoen" ma:default="" ma:fieldId="{9c8a1a9b-5097-4f18-af58-e703e8fda9af}" ma:sspId="d9a16b5c-8ff9-4c2b-91cf-4510210742f7" ma:termSetId="9780ec78-1e67-483e-ac24-dd2f3087778a" ma:anchorId="00000000-0000-0000-0000-000000000000" ma:open="fals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53bfda9-1c50-4211-b0f8-ea04794658d6" elementFormDefault="qualified">
    <xsd:import namespace="http://schemas.microsoft.com/office/2006/documentManagement/types"/>
    <xsd:import namespace="http://schemas.microsoft.com/office/infopath/2007/PartnerControls"/>
    <xsd:element name="TypeDocument" ma:index="14" nillable="true" ma:displayName="Type Document" ma:format="Dropdown" ma:internalName="TypeDocument">
      <xsd:simpleType>
        <xsd:restriction base="dms:Choice">
          <xsd:enumeration value="Muziek"/>
          <xsd:enumeration value="Attesten"/>
          <xsd:enumeration value="Score"/>
          <xsd:enumeration value="Wedstrijdleiding"/>
          <xsd:enumeration value="Communicatie"/>
          <xsd:enumeration value="Kalenders"/>
          <xsd:enumeration value="Logistiek"/>
          <xsd:enumeration value="Resultaten"/>
          <xsd:enumeration value="Draaiboek"/>
          <xsd:enumeration value="Kanidaturen"/>
          <xsd:enumeration value="Wedstrijdmappen"/>
        </xsd:restriction>
      </xsd:simpleType>
    </xsd:element>
    <xsd:element name="MediaServiceMetadata" ma:index="15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6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7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8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20" nillable="true" ma:taxonomy="true" ma:internalName="lcf76f155ced4ddcb4097134ff3c332f" ma:taxonomyFieldName="MediaServiceImageTags" ma:displayName="Afbeeldingtags" ma:readOnly="false" ma:fieldId="{5cf76f15-5ced-4ddc-b409-7134ff3c332f}" ma:taxonomyMulti="true" ma:sspId="d9a16b5c-8ff9-4c2b-91cf-4510210742f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2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2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2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25" nillable="true" ma:displayName="Location" ma:indexed="true" ma:internalName="MediaServiceLocation" ma:readOnly="true">
      <xsd:simpleType>
        <xsd:restriction base="dms:Text"/>
      </xsd:simpleType>
    </xsd:element>
    <xsd:element name="MediaLengthInSeconds" ma:index="26" nillable="true" ma:displayName="MediaLengthInSeconds" ma:hidden="true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903EAD9-DB40-4747-95CA-241BFA8EE5CF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E03BCD92-456E-448A-AC5D-49AE1D6B317F}">
  <ds:schemaRefs>
    <ds:schemaRef ds:uri="http://schemas.microsoft.com/office/2006/documentManagement/types"/>
    <ds:schemaRef ds:uri="http://purl.org/dc/elements/1.1/"/>
    <ds:schemaRef ds:uri="http://schemas.microsoft.com/office/2006/metadata/properties"/>
    <ds:schemaRef ds:uri="http://schemas.microsoft.com/office/infopath/2007/PartnerControls"/>
    <ds:schemaRef ds:uri="http://purl.org/dc/terms/"/>
    <ds:schemaRef ds:uri="http://purl.org/dc/dcmitype/"/>
    <ds:schemaRef ds:uri="http://schemas.openxmlformats.org/package/2006/metadata/core-properties"/>
    <ds:schemaRef ds:uri="253bfda9-1c50-4211-b0f8-ea04794658d6"/>
    <ds:schemaRef ds:uri="ed00d440-cd52-4ad4-ba77-2d590301340e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226EF26A-C9AC-45BF-8AA4-BCB2E9D62E2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d00d440-cd52-4ad4-ba77-2d590301340e"/>
    <ds:schemaRef ds:uri="253bfda9-1c50-4211-b0f8-ea04794658d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542</TotalTime>
  <Words>83</Words>
  <Application>Microsoft Office PowerPoint</Application>
  <PresentationFormat>Diavoorstelling (4:3)</PresentationFormat>
  <Paragraphs>27</Paragraphs>
  <Slides>26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2</vt:i4>
      </vt:variant>
      <vt:variant>
        <vt:lpstr>Thema</vt:lpstr>
      </vt:variant>
      <vt:variant>
        <vt:i4>1</vt:i4>
      </vt:variant>
      <vt:variant>
        <vt:lpstr>Diatitels</vt:lpstr>
      </vt:variant>
      <vt:variant>
        <vt:i4>26</vt:i4>
      </vt:variant>
    </vt:vector>
  </HeadingPairs>
  <TitlesOfParts>
    <vt:vector size="29" baseType="lpstr">
      <vt:lpstr>Arial</vt:lpstr>
      <vt:lpstr>Calibri</vt:lpstr>
      <vt:lpstr>Office-thema</vt:lpstr>
      <vt:lpstr>Welkom</vt:lpstr>
      <vt:lpstr>Ingang   publiek</vt:lpstr>
      <vt:lpstr>Ingang deelnemers</vt:lpstr>
      <vt:lpstr>EHBO</vt:lpstr>
      <vt:lpstr>PowerPoint-presentatie</vt:lpstr>
      <vt:lpstr>Kleedkamers</vt:lpstr>
      <vt:lpstr>Kleedkamers</vt:lpstr>
      <vt:lpstr>Kleedkamers</vt:lpstr>
      <vt:lpstr>Kleedkamers</vt:lpstr>
      <vt:lpstr>Kleedkamer ... Naam club, naam club,  naam club,...</vt:lpstr>
      <vt:lpstr>WC</vt:lpstr>
      <vt:lpstr>Cafetaria</vt:lpstr>
      <vt:lpstr>Ingang</vt:lpstr>
      <vt:lpstr>Kassa</vt:lpstr>
      <vt:lpstr>Ticket Controle</vt:lpstr>
      <vt:lpstr>Kassaticket €20 </vt:lpstr>
      <vt:lpstr>PowerPoint-presentatie</vt:lpstr>
      <vt:lpstr>PowerPoint-presentatie</vt:lpstr>
      <vt:lpstr>PowerPoint-presentatie</vt:lpstr>
      <vt:lpstr>Wedstrijdsecretariaat</vt:lpstr>
      <vt:lpstr>Wedstrijdbladen</vt:lpstr>
      <vt:lpstr>PowerPoint-presentatie</vt:lpstr>
      <vt:lpstr>Lunch juryleden</vt:lpstr>
      <vt:lpstr>Trainers- hoekje</vt:lpstr>
      <vt:lpstr>Jurylokaal</vt:lpstr>
      <vt:lpstr>Jury- vergadering</vt:lpstr>
    </vt:vector>
  </TitlesOfParts>
  <Company>Gymnastiek Federatie Vlaanderen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Welkom</dc:title>
  <dc:creator>Ruth</dc:creator>
  <cp:lastModifiedBy>Simon Mahy</cp:lastModifiedBy>
  <cp:revision>64</cp:revision>
  <dcterms:created xsi:type="dcterms:W3CDTF">2011-09-21T08:37:05Z</dcterms:created>
  <dcterms:modified xsi:type="dcterms:W3CDTF">2026-02-02T11:21:29Z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c337be75-dfbb-4261-9834-ac247c7dde13_Enabled">
    <vt:lpwstr>true</vt:lpwstr>
  </property>
  <property fmtid="{D5CDD505-2E9C-101B-9397-08002B2CF9AE}" pid="3" name="MSIP_Label_c337be75-dfbb-4261-9834-ac247c7dde13_SetDate">
    <vt:lpwstr>2024-06-04T13:10:07Z</vt:lpwstr>
  </property>
  <property fmtid="{D5CDD505-2E9C-101B-9397-08002B2CF9AE}" pid="4" name="MSIP_Label_c337be75-dfbb-4261-9834-ac247c7dde13_Method">
    <vt:lpwstr>Standard</vt:lpwstr>
  </property>
  <property fmtid="{D5CDD505-2E9C-101B-9397-08002B2CF9AE}" pid="5" name="MSIP_Label_c337be75-dfbb-4261-9834-ac247c7dde13_Name">
    <vt:lpwstr>Algemeen</vt:lpwstr>
  </property>
  <property fmtid="{D5CDD505-2E9C-101B-9397-08002B2CF9AE}" pid="6" name="MSIP_Label_c337be75-dfbb-4261-9834-ac247c7dde13_SiteId">
    <vt:lpwstr>77d33cc5-c9b4-4766-95c7-ed5b515e1cce</vt:lpwstr>
  </property>
  <property fmtid="{D5CDD505-2E9C-101B-9397-08002B2CF9AE}" pid="7" name="MSIP_Label_c337be75-dfbb-4261-9834-ac247c7dde13_ActionId">
    <vt:lpwstr>27c8d944-42c8-4d9a-8137-424c8c86cfea</vt:lpwstr>
  </property>
  <property fmtid="{D5CDD505-2E9C-101B-9397-08002B2CF9AE}" pid="8" name="MSIP_Label_c337be75-dfbb-4261-9834-ac247c7dde13_ContentBits">
    <vt:lpwstr>0</vt:lpwstr>
  </property>
  <property fmtid="{D5CDD505-2E9C-101B-9397-08002B2CF9AE}" pid="9" name="ContentTypeId">
    <vt:lpwstr>0x0101006CFC6741FBD64E409D7F9865DC0B8C4D</vt:lpwstr>
  </property>
  <property fmtid="{D5CDD505-2E9C-101B-9397-08002B2CF9AE}" pid="10" name="MediaServiceImageTags">
    <vt:lpwstr/>
  </property>
  <property fmtid="{D5CDD505-2E9C-101B-9397-08002B2CF9AE}" pid="11" name="Seizoen">
    <vt:lpwstr/>
  </property>
  <property fmtid="{D5CDD505-2E9C-101B-9397-08002B2CF9AE}" pid="12" name="Discipline">
    <vt:lpwstr/>
  </property>
</Properties>
</file>